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82" r:id="rId3"/>
    <p:sldId id="258" r:id="rId4"/>
    <p:sldId id="259" r:id="rId5"/>
    <p:sldId id="260" r:id="rId6"/>
    <p:sldId id="281" r:id="rId7"/>
    <p:sldId id="261" r:id="rId8"/>
    <p:sldId id="262" r:id="rId9"/>
    <p:sldId id="263" r:id="rId10"/>
    <p:sldId id="28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A418-B0DE-4A4C-9B81-385F3B2235ED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3A25C-5BD6-4872-AAB8-60A7E01F02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584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9586CC-0704-47FE-BB76-BA4F240855DF}" type="datetimeFigureOut">
              <a:rPr lang="ru-RU" smtClean="0"/>
              <a:pPr/>
              <a:t>19.11.2012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FA25C1B-F642-46D2-8D0F-584C6E54DD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27384"/>
            <a:ext cx="9144000" cy="1661993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81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Светлана и Геннадий Куркины. </a:t>
            </a:r>
          </a:p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 и ткачество бисером. Лоскутное шитье.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ГБУК Псковский областной центр народного творчества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Псков 2012 год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710" y="1713495"/>
            <a:ext cx="7056784" cy="495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761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1" t="4374" r="5381" b="5333"/>
          <a:stretch/>
        </p:blipFill>
        <p:spPr>
          <a:xfrm>
            <a:off x="539552" y="1340768"/>
            <a:ext cx="3900546" cy="3976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90" t="6015" r="8300" b="6015"/>
          <a:stretch/>
        </p:blipFill>
        <p:spPr>
          <a:xfrm>
            <a:off x="4719987" y="1340768"/>
            <a:ext cx="3901027" cy="3943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4043" y="585554"/>
            <a:ext cx="4047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Портрет императора Александра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мотивам произведений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С.Щукина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078" y="5661248"/>
            <a:ext cx="3727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исер, ручное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ткачество,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плотное плетение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5782" y="585553"/>
            <a:ext cx="3789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Портрет М.Б. Барклая де Толли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мотивам произведений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Дж.Доу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9270" y="5651039"/>
            <a:ext cx="375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ткачество,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плотное плетение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728045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2" t="1746" r="4471" b="4285"/>
          <a:stretch/>
        </p:blipFill>
        <p:spPr>
          <a:xfrm>
            <a:off x="528715" y="1268760"/>
            <a:ext cx="3191852" cy="4575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17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14" t="3491" r="10341" b="5397"/>
          <a:stretch/>
        </p:blipFill>
        <p:spPr>
          <a:xfrm>
            <a:off x="5090117" y="1360838"/>
            <a:ext cx="3215074" cy="4575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5376" y="299009"/>
            <a:ext cx="3753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Кутузов на командном пункте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день бородинского сражения.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Французы отступают от Москвы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047" y="6031135"/>
            <a:ext cx="375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ткачество,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плотное плетение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18678" y="6031136"/>
            <a:ext cx="375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ткачество,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плотное плетение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0420" y="160509"/>
            <a:ext cx="4204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Наполеон на Бородинских высотах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Василиса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ожина в 1812г.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мотивам произведения </a:t>
            </a:r>
          </a:p>
          <a:p>
            <a:pPr algn="ctr"/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В.В.Верещагина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И.М. Прянишникова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42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6" t="4921" r="4256" b="4603"/>
          <a:stretch/>
        </p:blipFill>
        <p:spPr>
          <a:xfrm>
            <a:off x="539552" y="1097398"/>
            <a:ext cx="3312368" cy="4779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21" t="5238" r="7875" b="5873"/>
          <a:stretch/>
        </p:blipFill>
        <p:spPr>
          <a:xfrm>
            <a:off x="4922620" y="1063255"/>
            <a:ext cx="3391039" cy="4844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41278" y="44624"/>
            <a:ext cx="190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Артиллеристы. 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ородинском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сражении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793" y="5986154"/>
            <a:ext cx="375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ткачество,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плотное плетение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47225" y="80678"/>
            <a:ext cx="4341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Наполеон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высаживающийся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о. Святой Елены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мотивам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произведений </a:t>
            </a:r>
            <a:r>
              <a:rPr lang="ru-RU" b="1" i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Маттерлиха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163" y="6013761"/>
            <a:ext cx="375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ткачество,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плотное плетение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832853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9" t="6314" r="5621" b="6633"/>
          <a:stretch/>
        </p:blipFill>
        <p:spPr>
          <a:xfrm>
            <a:off x="539552" y="1556792"/>
            <a:ext cx="3759876" cy="3753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2" t="5236" r="7727" b="5557"/>
          <a:stretch/>
        </p:blipFill>
        <p:spPr>
          <a:xfrm>
            <a:off x="4932040" y="1536479"/>
            <a:ext cx="3759876" cy="3793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5576" y="476672"/>
            <a:ext cx="3537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Солдатский Георгиевский крест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 степени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460882"/>
            <a:ext cx="275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5968" y="525395"/>
            <a:ext cx="4255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Знамя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полка Рязанского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Ополчения, 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сокращенная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копия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729" y="5499030"/>
            <a:ext cx="275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190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5" t="3113" r="5285" b="5329"/>
          <a:stretch/>
        </p:blipFill>
        <p:spPr>
          <a:xfrm>
            <a:off x="539552" y="1268760"/>
            <a:ext cx="3888432" cy="3834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07100" y="642662"/>
            <a:ext cx="380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Знак(крест)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Ордена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Св. Владимира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665" y="5389941"/>
            <a:ext cx="2692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2012год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7400" y="642662"/>
            <a:ext cx="283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Звезда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Ордена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Св. Георгия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4528" y="5363924"/>
            <a:ext cx="2692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2012год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277835"/>
            <a:ext cx="3888432" cy="3825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66117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1" t="3968" r="4759" b="3809"/>
          <a:stretch/>
        </p:blipFill>
        <p:spPr>
          <a:xfrm>
            <a:off x="522918" y="1484784"/>
            <a:ext cx="3796111" cy="3815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30" t="5080" r="3710" b="4127"/>
          <a:stretch/>
        </p:blipFill>
        <p:spPr>
          <a:xfrm>
            <a:off x="4886707" y="1513384"/>
            <a:ext cx="3845160" cy="3845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72311" y="505454"/>
            <a:ext cx="2892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Знак(крест)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Ордена</a:t>
            </a:r>
            <a:endParaRPr lang="ru-RU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Св. Андрея Первозванного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4579" y="5517232"/>
            <a:ext cx="2692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2012год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4242" y="643953"/>
            <a:ext cx="3191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Звезда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Ордена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Св. Владимира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4037" y="5526384"/>
            <a:ext cx="275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640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51" t="4445" r="9718" b="5238"/>
          <a:stretch/>
        </p:blipFill>
        <p:spPr>
          <a:xfrm>
            <a:off x="395536" y="1425352"/>
            <a:ext cx="4003374" cy="4024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15" t="4025" r="8098" b="9023"/>
          <a:stretch/>
        </p:blipFill>
        <p:spPr>
          <a:xfrm>
            <a:off x="4928625" y="1412776"/>
            <a:ext cx="3798145" cy="4010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296987" y="543452"/>
            <a:ext cx="478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Цветное знамя Псковского пехотного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полка,</a:t>
            </a:r>
            <a:endParaRPr lang="ru-RU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окращенная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копия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2448" y="5591308"/>
            <a:ext cx="275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380" y="531709"/>
            <a:ext cx="4177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Звезда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Ордена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Св. Александра Невского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974" y="5585628"/>
            <a:ext cx="275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год. Бисер,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643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97"/>
          <a:stretch/>
        </p:blipFill>
        <p:spPr>
          <a:xfrm>
            <a:off x="2699792" y="1211018"/>
            <a:ext cx="3744416" cy="531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Куркина Светлана 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Борисовна</a:t>
            </a:r>
          </a:p>
          <a:p>
            <a:pPr algn="ctr"/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Лоскутное шитье</a:t>
            </a:r>
            <a:endParaRPr lang="ru-RU" sz="28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5896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51" t="3332" r="4306" b="4445"/>
          <a:stretch/>
        </p:blipFill>
        <p:spPr>
          <a:xfrm>
            <a:off x="2584441" y="1124744"/>
            <a:ext cx="3975118" cy="49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4766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Панно «Город и люди»</a:t>
            </a:r>
            <a:endParaRPr lang="ru-RU" sz="28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5967" y="6350970"/>
            <a:ext cx="365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Текстиль, лоскутная техника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2435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527" y="1252208"/>
            <a:ext cx="3091369" cy="4338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51" b="6190"/>
          <a:stretch/>
        </p:blipFill>
        <p:spPr>
          <a:xfrm>
            <a:off x="4788024" y="1268761"/>
            <a:ext cx="3471700" cy="4338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8858" y="421211"/>
            <a:ext cx="2708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Наволочка </a:t>
            </a:r>
          </a:p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«Любовь и голуби»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3354" y="605878"/>
            <a:ext cx="2861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Обложка для книги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1506" y="5703639"/>
            <a:ext cx="3934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2012год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кань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х/б, ручное крашение,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лоскутное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шитье,  аппликация, 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машинная сборка и стежка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429" y="5714049"/>
            <a:ext cx="4439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2012 год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Ткань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х/б, синтепон,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лоскутное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итье, аппликация «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нотан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машинная сборка и стежка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7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310711"/>
            <a:ext cx="6012668" cy="514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Куркин Геннадий Анатольевич</a:t>
            </a:r>
          </a:p>
          <a:p>
            <a:pPr algn="ctr"/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 и ткачество бисером</a:t>
            </a:r>
            <a:endParaRPr lang="ru-RU" sz="28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3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7" t="4480" r="2454" b="3454"/>
          <a:stretch/>
        </p:blipFill>
        <p:spPr>
          <a:xfrm>
            <a:off x="467544" y="1591950"/>
            <a:ext cx="3969748" cy="3512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64" t="6509" r="7812" b="6348"/>
          <a:stretch/>
        </p:blipFill>
        <p:spPr>
          <a:xfrm>
            <a:off x="4811081" y="1556792"/>
            <a:ext cx="3904061" cy="3525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840" y="332656"/>
            <a:ext cx="29307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Панно</a:t>
            </a:r>
          </a:p>
          <a:p>
            <a:pPr algn="ctr"/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«Лето в деревне»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4771" y="5589240"/>
            <a:ext cx="853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Лоскутное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итье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аппликация,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машинная сборка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инная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стежка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 лентами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1260298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2" t="4468" r="6050" b="5357"/>
          <a:stretch/>
        </p:blipFill>
        <p:spPr>
          <a:xfrm>
            <a:off x="539552" y="1628800"/>
            <a:ext cx="3960440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2" t="2545" r="4203" b="3774"/>
          <a:stretch/>
        </p:blipFill>
        <p:spPr>
          <a:xfrm>
            <a:off x="4856561" y="1628800"/>
            <a:ext cx="3963141" cy="36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0630" y="260648"/>
            <a:ext cx="29307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Панно</a:t>
            </a:r>
          </a:p>
          <a:p>
            <a:pPr algn="ctr"/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«Лето в деревне»</a:t>
            </a:r>
            <a:endParaRPr lang="ru-RU" sz="28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661248"/>
            <a:ext cx="82792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Лоскутное 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итье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аппликация, 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машинная сборка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инная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стежка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 лентами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424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0" t="4859" r="4623" b="5025"/>
          <a:stretch/>
        </p:blipFill>
        <p:spPr>
          <a:xfrm>
            <a:off x="1862403" y="1220175"/>
            <a:ext cx="4968552" cy="4372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2865" y="452771"/>
            <a:ext cx="350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Панно «Лето в деревне»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5968251"/>
            <a:ext cx="747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Лоскутное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итье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аппликация,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машиннаясборка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инная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стежка, </a:t>
            </a:r>
            <a:endParaRPr lang="ru-RU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вышивка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лентами</a:t>
            </a:r>
          </a:p>
        </p:txBody>
      </p:sp>
    </p:spTree>
    <p:extLst>
      <p:ext uri="{BB962C8B-B14F-4D97-AF65-F5344CB8AC3E}">
        <p14:creationId xmlns:p14="http://schemas.microsoft.com/office/powerpoint/2010/main" xmlns="" val="2969780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33619"/>
            <a:ext cx="3073104" cy="2048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5749" y="1177867"/>
            <a:ext cx="324036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61048"/>
            <a:ext cx="3059676" cy="2135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3853959"/>
            <a:ext cx="2927925" cy="2215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7944" y="3393115"/>
            <a:ext cx="3417621" cy="2478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7452" y="332656"/>
            <a:ext cx="3728113" cy="2485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46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0" t="3971" r="3490" b="4227"/>
          <a:stretch/>
        </p:blipFill>
        <p:spPr>
          <a:xfrm>
            <a:off x="500196" y="1140568"/>
            <a:ext cx="3632095" cy="4664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4" t="3219" r="6009" b="3976"/>
          <a:stretch/>
        </p:blipFill>
        <p:spPr>
          <a:xfrm>
            <a:off x="4995140" y="1216565"/>
            <a:ext cx="3424489" cy="4588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77721" y="532843"/>
            <a:ext cx="207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«Первый поцелуй»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2597" y="6052646"/>
            <a:ext cx="26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2011год. Бисер, вышивка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575829"/>
            <a:ext cx="110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«Полет»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8186" y="6052646"/>
            <a:ext cx="26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2011год.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исер, вышивка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7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9" t="4597" r="4881" b="6118"/>
          <a:stretch/>
        </p:blipFill>
        <p:spPr>
          <a:xfrm>
            <a:off x="179512" y="55445"/>
            <a:ext cx="4392488" cy="3229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1" t="3916" r="2611" b="5491"/>
          <a:stretch/>
        </p:blipFill>
        <p:spPr>
          <a:xfrm>
            <a:off x="4100414" y="3356992"/>
            <a:ext cx="4914916" cy="3387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872408" y="1347048"/>
            <a:ext cx="3700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«Гимнастка»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Бисер, ручное ткачество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403" y="4589049"/>
            <a:ext cx="3727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«Ты добыча, а мы западня»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исер, ручное ткачество,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плотное плетение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0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0" t="2063" r="3777" b="4286"/>
          <a:stretch/>
        </p:blipFill>
        <p:spPr>
          <a:xfrm>
            <a:off x="553067" y="1268760"/>
            <a:ext cx="3753364" cy="435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41" t="6349" r="12628" b="6984"/>
          <a:stretch/>
        </p:blipFill>
        <p:spPr>
          <a:xfrm>
            <a:off x="5148064" y="1268760"/>
            <a:ext cx="3240360" cy="435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62777" y="724054"/>
            <a:ext cx="105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«Семья»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051" y="5889535"/>
            <a:ext cx="363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исер, вышивка по канве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4835" y="724054"/>
            <a:ext cx="207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«Первый поцелуй»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1146" y="5889535"/>
            <a:ext cx="361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2011год. Бисер, вышивка крестом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47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761545"/>
            <a:ext cx="3731705" cy="2436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200133"/>
            <a:ext cx="3731705" cy="2390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755596"/>
            <a:ext cx="3843132" cy="2442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0715" y="1200133"/>
            <a:ext cx="3816425" cy="2390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68855" y="223670"/>
            <a:ext cx="4170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Коллекция бабочек</a:t>
            </a:r>
          </a:p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2010-2011гг., бисер, плетение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07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38" t="5397" r="8295" b="4445"/>
          <a:stretch/>
        </p:blipFill>
        <p:spPr>
          <a:xfrm>
            <a:off x="323528" y="1682620"/>
            <a:ext cx="2764058" cy="4005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1" t="4316" r="6324" b="7816"/>
          <a:stretch/>
        </p:blipFill>
        <p:spPr>
          <a:xfrm>
            <a:off x="6012160" y="1691004"/>
            <a:ext cx="2899703" cy="3988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3" t="5000" r="6709" b="4033"/>
          <a:stretch/>
        </p:blipFill>
        <p:spPr>
          <a:xfrm>
            <a:off x="3347864" y="1682620"/>
            <a:ext cx="2383078" cy="3988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96856" y="1052439"/>
            <a:ext cx="221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«Голова женщины»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0873" y="5877269"/>
            <a:ext cx="2942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</a:t>
            </a:r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исер</a:t>
            </a:r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ручное ткачество,</a:t>
            </a:r>
          </a:p>
          <a:p>
            <a:pPr algn="ctr"/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плотное плетение</a:t>
            </a:r>
            <a:endParaRPr lang="ru-RU" sz="14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05837" y="1029486"/>
            <a:ext cx="2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«Склонившийся Арлекин»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4582" y="307270"/>
            <a:ext cx="5009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мотивам </a:t>
            </a:r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произведений </a:t>
            </a:r>
            <a:r>
              <a:rPr lang="ru-RU" sz="20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Пабло Пикассо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10450" y="1035324"/>
            <a:ext cx="110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«Голова»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6169" y="5877270"/>
            <a:ext cx="2942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</a:t>
            </a:r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Бисер</a:t>
            </a:r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ручное </a:t>
            </a:r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ткачество,</a:t>
            </a:r>
          </a:p>
          <a:p>
            <a:pPr algn="ctr"/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плотное плетение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0619" y="5877269"/>
            <a:ext cx="2942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</a:t>
            </a:r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Бисер</a:t>
            </a:r>
            <a:r>
              <a:rPr lang="ru-RU" sz="1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ручное </a:t>
            </a:r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ткачество,</a:t>
            </a:r>
          </a:p>
          <a:p>
            <a:pPr algn="ctr"/>
            <a:r>
              <a:rPr lang="ru-RU" sz="1400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плотное плетение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7420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0" t="4891" r="6378" b="4891"/>
          <a:stretch/>
        </p:blipFill>
        <p:spPr>
          <a:xfrm>
            <a:off x="539553" y="1340768"/>
            <a:ext cx="3928068" cy="4002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3" t="6190" r="8076" b="5079"/>
          <a:stretch/>
        </p:blipFill>
        <p:spPr>
          <a:xfrm>
            <a:off x="4838193" y="1330037"/>
            <a:ext cx="3948612" cy="4013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8870" y="456818"/>
            <a:ext cx="3789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Портрет Дениса Давыдова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мотивам произведений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Дж.Доу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119" y="5589240"/>
            <a:ext cx="3727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Б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исер, ручное ткачество,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плотное плетение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5616" y="404664"/>
            <a:ext cx="4040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Портрет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М.И.Кутузова</a:t>
            </a:r>
            <a:endParaRPr lang="ru-RU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мотивам произведений Р. Волкова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6711" y="5589240"/>
            <a:ext cx="375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Бисер, ручное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ткачество,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плотное плетение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41151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1" t="5080" r="7791" b="6826"/>
          <a:stretch/>
        </p:blipFill>
        <p:spPr>
          <a:xfrm>
            <a:off x="467544" y="1484784"/>
            <a:ext cx="3888432" cy="3923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18184" y="332656"/>
            <a:ext cx="2942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Портрет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П.И.Багратиона</a:t>
            </a:r>
            <a:endParaRPr lang="ru-RU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мотивам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произведения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неизв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естного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художникка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314" y="5778961"/>
            <a:ext cx="375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год.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исер, ручное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ткачество,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плотное плетение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484784"/>
            <a:ext cx="3830416" cy="39237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496" y="5777608"/>
            <a:ext cx="375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2010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год. Бисер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ручное ткачество,</a:t>
            </a:r>
          </a:p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плотное плетение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2874" y="759187"/>
            <a:ext cx="354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Портрет Наполеона Бонапарта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8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244</TotalTime>
  <Words>569</Words>
  <Application>Microsoft Office PowerPoint</Application>
  <PresentationFormat>Экран (4:3)</PresentationFormat>
  <Paragraphs>120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VMS</cp:lastModifiedBy>
  <cp:revision>36</cp:revision>
  <dcterms:created xsi:type="dcterms:W3CDTF">2012-11-16T04:09:43Z</dcterms:created>
  <dcterms:modified xsi:type="dcterms:W3CDTF">2012-11-19T07:42:09Z</dcterms:modified>
</cp:coreProperties>
</file>