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61"/>
  </p:notesMasterIdLst>
  <p:handoutMasterIdLst>
    <p:handoutMasterId r:id="rId62"/>
  </p:handoutMasterIdLst>
  <p:sldIdLst>
    <p:sldId id="257" r:id="rId2"/>
    <p:sldId id="258" r:id="rId3"/>
    <p:sldId id="260" r:id="rId4"/>
    <p:sldId id="268" r:id="rId5"/>
    <p:sldId id="308" r:id="rId6"/>
    <p:sldId id="309" r:id="rId7"/>
    <p:sldId id="310" r:id="rId8"/>
    <p:sldId id="312" r:id="rId9"/>
    <p:sldId id="313" r:id="rId10"/>
    <p:sldId id="270" r:id="rId11"/>
    <p:sldId id="315" r:id="rId12"/>
    <p:sldId id="314" r:id="rId13"/>
    <p:sldId id="316" r:id="rId14"/>
    <p:sldId id="271" r:id="rId15"/>
    <p:sldId id="318" r:id="rId16"/>
    <p:sldId id="336" r:id="rId17"/>
    <p:sldId id="296" r:id="rId18"/>
    <p:sldId id="269" r:id="rId19"/>
    <p:sldId id="319" r:id="rId20"/>
    <p:sldId id="273" r:id="rId21"/>
    <p:sldId id="321" r:id="rId22"/>
    <p:sldId id="272" r:id="rId23"/>
    <p:sldId id="332" r:id="rId24"/>
    <p:sldId id="274" r:id="rId25"/>
    <p:sldId id="323" r:id="rId26"/>
    <p:sldId id="324" r:id="rId27"/>
    <p:sldId id="276" r:id="rId28"/>
    <p:sldId id="277" r:id="rId29"/>
    <p:sldId id="325" r:id="rId30"/>
    <p:sldId id="326" r:id="rId31"/>
    <p:sldId id="327" r:id="rId32"/>
    <p:sldId id="330" r:id="rId33"/>
    <p:sldId id="278" r:id="rId34"/>
    <p:sldId id="328" r:id="rId35"/>
    <p:sldId id="280" r:id="rId36"/>
    <p:sldId id="281" r:id="rId37"/>
    <p:sldId id="333" r:id="rId38"/>
    <p:sldId id="334" r:id="rId39"/>
    <p:sldId id="335" r:id="rId40"/>
    <p:sldId id="282" r:id="rId41"/>
    <p:sldId id="283" r:id="rId42"/>
    <p:sldId id="298" r:id="rId43"/>
    <p:sldId id="285" r:id="rId44"/>
    <p:sldId id="331" r:id="rId45"/>
    <p:sldId id="267" r:id="rId46"/>
    <p:sldId id="291" r:id="rId47"/>
    <p:sldId id="299" r:id="rId48"/>
    <p:sldId id="286" r:id="rId49"/>
    <p:sldId id="284" r:id="rId50"/>
    <p:sldId id="293" r:id="rId51"/>
    <p:sldId id="290" r:id="rId52"/>
    <p:sldId id="265" r:id="rId53"/>
    <p:sldId id="266" r:id="rId54"/>
    <p:sldId id="297" r:id="rId55"/>
    <p:sldId id="289" r:id="rId56"/>
    <p:sldId id="292" r:id="rId57"/>
    <p:sldId id="306" r:id="rId58"/>
    <p:sldId id="288" r:id="rId59"/>
    <p:sldId id="307" r:id="rId60"/>
  </p:sldIdLst>
  <p:sldSz cx="9144000" cy="6858000" type="screen4x3"/>
  <p:notesSz cx="6858000" cy="9144000"/>
  <p:defaultTextStyle>
    <a:defPPr>
      <a:defRPr lang="ru-RU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DF2DB"/>
    <a:srgbClr val="FFE4AF"/>
    <a:srgbClr val="600000"/>
    <a:srgbClr val="FF6600"/>
    <a:srgbClr val="9BD9FF"/>
    <a:srgbClr val="CC3300"/>
    <a:srgbClr val="FBE79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7" autoAdjust="0"/>
    <p:restoredTop sz="94638" autoAdjust="0"/>
  </p:normalViewPr>
  <p:slideViewPr>
    <p:cSldViewPr>
      <p:cViewPr>
        <p:scale>
          <a:sx n="84" d="100"/>
          <a:sy n="84" d="100"/>
        </p:scale>
        <p:origin x="-1123" y="-5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5" d="100"/>
          <a:sy n="85" d="100"/>
        </p:scale>
        <p:origin x="-315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E74A214B-62D3-4AA3-B57A-DCFBE0FEE9ED}" type="datetimeFigureOut">
              <a:rPr lang="ru-RU"/>
              <a:pPr>
                <a:defRPr/>
              </a:pPr>
              <a:t>02.04.2014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053F127-F66F-453A-B6EA-0DB315DABD09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370163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BFEE381-806E-432B-9154-6628821D31EB}" type="datetimeFigureOut">
              <a:rPr lang="ru-RU"/>
              <a:pPr>
                <a:defRPr/>
              </a:pPr>
              <a:t>02.04.2014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ru-RU" noProof="0" smtClean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noProof="0" smtClean="0"/>
              <a:t>Образец текста</a:t>
            </a:r>
          </a:p>
          <a:p>
            <a:pPr lvl="1"/>
            <a:r>
              <a:rPr lang="ru-RU" noProof="0" smtClean="0"/>
              <a:t>Второй уровень</a:t>
            </a:r>
          </a:p>
          <a:p>
            <a:pPr lvl="2"/>
            <a:r>
              <a:rPr lang="ru-RU" noProof="0" smtClean="0"/>
              <a:t>Третий уровень</a:t>
            </a:r>
          </a:p>
          <a:p>
            <a:pPr lvl="3"/>
            <a:r>
              <a:rPr lang="ru-RU" noProof="0" smtClean="0"/>
              <a:t>Четвертый уровень</a:t>
            </a:r>
          </a:p>
          <a:p>
            <a:pPr lvl="4"/>
            <a:r>
              <a:rPr lang="ru-RU" noProof="0" smtClean="0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3B113EC-DD79-4A3F-96FC-0F8F7AFB811F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7152566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Образ слайда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Заметки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ru-RU" smtClean="0"/>
          </a:p>
        </p:txBody>
      </p:sp>
      <p:sp>
        <p:nvSpPr>
          <p:cNvPr id="64516" name="Номер слайда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2246AB5-5E52-4FF8-BB00-9399B74AC8DA}" type="slidenum">
              <a:rPr lang="ru-RU" smtClean="0"/>
              <a:pPr/>
              <a:t>42</a:t>
            </a:fld>
            <a:endParaRPr lang="ru-RU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2413" cy="6856413"/>
            <a:chOff x="0" y="0"/>
            <a:chExt cx="5759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0"/>
              <a:ext cx="5758" cy="1043"/>
            </a:xfrm>
            <a:custGeom>
              <a:avLst/>
              <a:gdLst/>
              <a:ahLst/>
              <a:cxnLst>
                <a:cxn ang="0">
                  <a:pos x="5740" y="1043"/>
                </a:cxn>
                <a:cxn ang="0">
                  <a:pos x="0" y="1043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1043"/>
                </a:cxn>
                <a:cxn ang="0">
                  <a:pos x="5740" y="1043"/>
                </a:cxn>
              </a:cxnLst>
              <a:rect l="0" t="0" r="r" b="b"/>
              <a:pathLst>
                <a:path w="5740" h="1043">
                  <a:moveTo>
                    <a:pt x="5740" y="1043"/>
                  </a:moveTo>
                  <a:lnTo>
                    <a:pt x="0" y="1043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1043"/>
                  </a:lnTo>
                  <a:lnTo>
                    <a:pt x="574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ru-RU"/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0"/>
              <a:ext cx="5759" cy="4319"/>
              <a:chOff x="0" y="0"/>
              <a:chExt cx="5759" cy="4319"/>
            </a:xfrm>
          </p:grpSpPr>
          <p:sp>
            <p:nvSpPr>
              <p:cNvPr id="7" name="Freeform 5"/>
              <p:cNvSpPr>
                <a:spLocks/>
              </p:cNvSpPr>
              <p:nvPr/>
            </p:nvSpPr>
            <p:spPr bwMode="hidden">
              <a:xfrm>
                <a:off x="1" y="1040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8" name="Freeform 6"/>
              <p:cNvSpPr>
                <a:spLocks/>
              </p:cNvSpPr>
              <p:nvPr/>
            </p:nvSpPr>
            <p:spPr bwMode="hidden">
              <a:xfrm>
                <a:off x="0" y="3988"/>
                <a:ext cx="5758" cy="42"/>
              </a:xfrm>
              <a:custGeom>
                <a:avLst/>
                <a:gdLst/>
                <a:ahLst/>
                <a:cxnLst>
                  <a:cxn ang="0">
                    <a:pos x="0" y="42"/>
                  </a:cxn>
                  <a:cxn ang="0">
                    <a:pos x="5740" y="42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42"/>
                  </a:cxn>
                  <a:cxn ang="0">
                    <a:pos x="0" y="42"/>
                  </a:cxn>
                </a:cxnLst>
                <a:rect l="0" t="0" r="r" b="b"/>
                <a:pathLst>
                  <a:path w="5740" h="42">
                    <a:moveTo>
                      <a:pt x="0" y="42"/>
                    </a:moveTo>
                    <a:lnTo>
                      <a:pt x="5740" y="42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42"/>
                    </a:lnTo>
                    <a:lnTo>
                      <a:pt x="0" y="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9" name="Freeform 7"/>
              <p:cNvSpPr>
                <a:spLocks/>
              </p:cNvSpPr>
              <p:nvPr/>
            </p:nvSpPr>
            <p:spPr bwMode="hidden">
              <a:xfrm>
                <a:off x="0" y="3665"/>
                <a:ext cx="5758" cy="30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10" name="Freeform 8"/>
              <p:cNvSpPr>
                <a:spLocks/>
              </p:cNvSpPr>
              <p:nvPr/>
            </p:nvSpPr>
            <p:spPr bwMode="hidden">
              <a:xfrm>
                <a:off x="0" y="3364"/>
                <a:ext cx="5758" cy="30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11" name="Freeform 9"/>
              <p:cNvSpPr>
                <a:spLocks/>
              </p:cNvSpPr>
              <p:nvPr/>
            </p:nvSpPr>
            <p:spPr bwMode="hidden">
              <a:xfrm>
                <a:off x="0" y="3105"/>
                <a:ext cx="5758" cy="31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12" name="Freeform 10"/>
              <p:cNvSpPr>
                <a:spLocks/>
              </p:cNvSpPr>
              <p:nvPr/>
            </p:nvSpPr>
            <p:spPr bwMode="hidden">
              <a:xfrm>
                <a:off x="0" y="2859"/>
                <a:ext cx="5758" cy="36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6"/>
                  </a:cxn>
                  <a:cxn ang="0">
                    <a:pos x="5740" y="36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13" name="Freeform 11"/>
              <p:cNvSpPr>
                <a:spLocks/>
              </p:cNvSpPr>
              <p:nvPr/>
            </p:nvSpPr>
            <p:spPr bwMode="hidden">
              <a:xfrm>
                <a:off x="0" y="2644"/>
                <a:ext cx="5758" cy="30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14" name="Freeform 12"/>
              <p:cNvSpPr>
                <a:spLocks/>
              </p:cNvSpPr>
              <p:nvPr/>
            </p:nvSpPr>
            <p:spPr bwMode="hidden">
              <a:xfrm>
                <a:off x="0" y="2433"/>
                <a:ext cx="5758" cy="36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6"/>
                  </a:cxn>
                  <a:cxn ang="0">
                    <a:pos x="5740" y="36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15" name="Freeform 13"/>
              <p:cNvSpPr>
                <a:spLocks/>
              </p:cNvSpPr>
              <p:nvPr/>
            </p:nvSpPr>
            <p:spPr bwMode="hidden">
              <a:xfrm>
                <a:off x="0" y="2259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16" name="Freeform 14"/>
              <p:cNvSpPr>
                <a:spLocks/>
              </p:cNvSpPr>
              <p:nvPr/>
            </p:nvSpPr>
            <p:spPr bwMode="hidden">
              <a:xfrm>
                <a:off x="0" y="2090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17" name="Freeform 15"/>
              <p:cNvSpPr>
                <a:spLocks/>
              </p:cNvSpPr>
              <p:nvPr/>
            </p:nvSpPr>
            <p:spPr bwMode="hidden">
              <a:xfrm>
                <a:off x="0" y="1928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18" name="Freeform 16"/>
              <p:cNvSpPr>
                <a:spLocks/>
              </p:cNvSpPr>
              <p:nvPr/>
            </p:nvSpPr>
            <p:spPr bwMode="hidden">
              <a:xfrm>
                <a:off x="0" y="1645"/>
                <a:ext cx="5758" cy="12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5740" y="12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19" name="Freeform 17"/>
              <p:cNvSpPr>
                <a:spLocks/>
              </p:cNvSpPr>
              <p:nvPr/>
            </p:nvSpPr>
            <p:spPr bwMode="hidden">
              <a:xfrm>
                <a:off x="0" y="1778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20" name="Freeform 18"/>
              <p:cNvSpPr>
                <a:spLocks/>
              </p:cNvSpPr>
              <p:nvPr/>
            </p:nvSpPr>
            <p:spPr bwMode="hidden">
              <a:xfrm>
                <a:off x="0" y="1520"/>
                <a:ext cx="5758" cy="12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5740" y="12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21" name="Freeform 19"/>
              <p:cNvSpPr>
                <a:spLocks/>
              </p:cNvSpPr>
              <p:nvPr/>
            </p:nvSpPr>
            <p:spPr bwMode="hidden">
              <a:xfrm>
                <a:off x="0" y="1394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22" name="Freeform 20"/>
              <p:cNvSpPr>
                <a:spLocks/>
              </p:cNvSpPr>
              <p:nvPr/>
            </p:nvSpPr>
            <p:spPr bwMode="hidden">
              <a:xfrm>
                <a:off x="0" y="1280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23" name="Freeform 21"/>
              <p:cNvSpPr>
                <a:spLocks/>
              </p:cNvSpPr>
              <p:nvPr/>
            </p:nvSpPr>
            <p:spPr bwMode="hidden">
              <a:xfrm>
                <a:off x="0" y="1177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24" name="Freeform 22"/>
              <p:cNvSpPr>
                <a:spLocks/>
              </p:cNvSpPr>
              <p:nvPr/>
            </p:nvSpPr>
            <p:spPr bwMode="hidden">
              <a:xfrm>
                <a:off x="0" y="24"/>
                <a:ext cx="5758" cy="30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25" name="Freeform 23"/>
              <p:cNvSpPr>
                <a:spLocks/>
              </p:cNvSpPr>
              <p:nvPr/>
            </p:nvSpPr>
            <p:spPr bwMode="hidden">
              <a:xfrm>
                <a:off x="0" y="186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26" name="Freeform 24"/>
              <p:cNvSpPr>
                <a:spLocks/>
              </p:cNvSpPr>
              <p:nvPr/>
            </p:nvSpPr>
            <p:spPr bwMode="hidden">
              <a:xfrm>
                <a:off x="0" y="475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27" name="Freeform 25"/>
              <p:cNvSpPr>
                <a:spLocks/>
              </p:cNvSpPr>
              <p:nvPr/>
            </p:nvSpPr>
            <p:spPr bwMode="hidden">
              <a:xfrm>
                <a:off x="0" y="337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28" name="Freeform 26"/>
              <p:cNvSpPr>
                <a:spLocks/>
              </p:cNvSpPr>
              <p:nvPr/>
            </p:nvSpPr>
            <p:spPr bwMode="hidden">
              <a:xfrm>
                <a:off x="0" y="600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29" name="Freeform 27"/>
              <p:cNvSpPr>
                <a:spLocks/>
              </p:cNvSpPr>
              <p:nvPr/>
            </p:nvSpPr>
            <p:spPr bwMode="hidden">
              <a:xfrm>
                <a:off x="0" y="727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0" name="Freeform 28"/>
              <p:cNvSpPr>
                <a:spLocks/>
              </p:cNvSpPr>
              <p:nvPr/>
            </p:nvSpPr>
            <p:spPr bwMode="hidden">
              <a:xfrm>
                <a:off x="0" y="841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1" name="Freeform 29"/>
              <p:cNvSpPr>
                <a:spLocks/>
              </p:cNvSpPr>
              <p:nvPr/>
            </p:nvSpPr>
            <p:spPr bwMode="hidden">
              <a:xfrm>
                <a:off x="0" y="943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grpSp>
            <p:nvGrpSpPr>
              <p:cNvPr id="32" name="Group 30"/>
              <p:cNvGrpSpPr>
                <a:grpSpLocks/>
              </p:cNvGrpSpPr>
              <p:nvPr/>
            </p:nvGrpSpPr>
            <p:grpSpPr bwMode="auto">
              <a:xfrm>
                <a:off x="0" y="0"/>
                <a:ext cx="5758" cy="1045"/>
                <a:chOff x="0" y="0"/>
                <a:chExt cx="5758" cy="1045"/>
              </a:xfrm>
            </p:grpSpPr>
            <p:sp>
              <p:nvSpPr>
                <p:cNvPr id="54" name="Freeform 31"/>
                <p:cNvSpPr>
                  <a:spLocks/>
                </p:cNvSpPr>
                <p:nvPr/>
              </p:nvSpPr>
              <p:spPr bwMode="hidden">
                <a:xfrm>
                  <a:off x="2849" y="0"/>
                  <a:ext cx="42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42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55" name="Freeform 32"/>
                <p:cNvSpPr>
                  <a:spLocks/>
                </p:cNvSpPr>
                <p:nvPr/>
              </p:nvSpPr>
              <p:spPr bwMode="hidden">
                <a:xfrm>
                  <a:off x="2400" y="0"/>
                  <a:ext cx="155" cy="1045"/>
                </a:xfrm>
                <a:custGeom>
                  <a:avLst/>
                  <a:gdLst/>
                  <a:ahLst/>
                  <a:cxnLst>
                    <a:cxn ang="0">
                      <a:pos x="131" y="1043"/>
                    </a:cxn>
                    <a:cxn ang="0">
                      <a:pos x="155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113" y="1043"/>
                    </a:cxn>
                    <a:cxn ang="0">
                      <a:pos x="131" y="1043"/>
                    </a:cxn>
                    <a:cxn ang="0">
                      <a:pos x="131" y="1043"/>
                    </a:cxn>
                  </a:cxnLst>
                  <a:rect l="0" t="0" r="r" b="b"/>
                  <a:pathLst>
                    <a:path w="155" h="1043">
                      <a:moveTo>
                        <a:pt x="131" y="1043"/>
                      </a:moveTo>
                      <a:lnTo>
                        <a:pt x="155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113" y="1043"/>
                      </a:lnTo>
                      <a:lnTo>
                        <a:pt x="131" y="1043"/>
                      </a:lnTo>
                      <a:lnTo>
                        <a:pt x="13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56" name="Freeform 33"/>
                <p:cNvSpPr>
                  <a:spLocks/>
                </p:cNvSpPr>
                <p:nvPr/>
              </p:nvSpPr>
              <p:spPr bwMode="hidden">
                <a:xfrm>
                  <a:off x="1967" y="0"/>
                  <a:ext cx="240" cy="1045"/>
                </a:xfrm>
                <a:custGeom>
                  <a:avLst/>
                  <a:gdLst/>
                  <a:ahLst/>
                  <a:cxnLst>
                    <a:cxn ang="0">
                      <a:pos x="221" y="1043"/>
                    </a:cxn>
                    <a:cxn ang="0">
                      <a:pos x="239" y="1043"/>
                    </a:cxn>
                    <a:cxn ang="0">
                      <a:pos x="36" y="0"/>
                    </a:cxn>
                    <a:cxn ang="0">
                      <a:pos x="0" y="0"/>
                    </a:cxn>
                    <a:cxn ang="0">
                      <a:pos x="203" y="1043"/>
                    </a:cxn>
                    <a:cxn ang="0">
                      <a:pos x="221" y="1043"/>
                    </a:cxn>
                    <a:cxn ang="0">
                      <a:pos x="221" y="1043"/>
                    </a:cxn>
                  </a:cxnLst>
                  <a:rect l="0" t="0" r="r" b="b"/>
                  <a:pathLst>
                    <a:path w="239" h="1043">
                      <a:moveTo>
                        <a:pt x="221" y="1043"/>
                      </a:moveTo>
                      <a:lnTo>
                        <a:pt x="239" y="1043"/>
                      </a:lnTo>
                      <a:lnTo>
                        <a:pt x="36" y="0"/>
                      </a:lnTo>
                      <a:lnTo>
                        <a:pt x="0" y="0"/>
                      </a:lnTo>
                      <a:lnTo>
                        <a:pt x="203" y="1043"/>
                      </a:lnTo>
                      <a:lnTo>
                        <a:pt x="221" y="1043"/>
                      </a:lnTo>
                      <a:lnTo>
                        <a:pt x="22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57" name="Freeform 34"/>
                <p:cNvSpPr>
                  <a:spLocks/>
                </p:cNvSpPr>
                <p:nvPr/>
              </p:nvSpPr>
              <p:spPr bwMode="hidden">
                <a:xfrm>
                  <a:off x="1554" y="0"/>
                  <a:ext cx="353" cy="1045"/>
                </a:xfrm>
                <a:custGeom>
                  <a:avLst/>
                  <a:gdLst/>
                  <a:ahLst/>
                  <a:cxnLst>
                    <a:cxn ang="0">
                      <a:pos x="334" y="1043"/>
                    </a:cxn>
                    <a:cxn ang="0">
                      <a:pos x="352" y="1043"/>
                    </a:cxn>
                    <a:cxn ang="0">
                      <a:pos x="41" y="0"/>
                    </a:cxn>
                    <a:cxn ang="0">
                      <a:pos x="0" y="0"/>
                    </a:cxn>
                    <a:cxn ang="0">
                      <a:pos x="311" y="1043"/>
                    </a:cxn>
                    <a:cxn ang="0">
                      <a:pos x="334" y="1043"/>
                    </a:cxn>
                    <a:cxn ang="0">
                      <a:pos x="334" y="1043"/>
                    </a:cxn>
                  </a:cxnLst>
                  <a:rect l="0" t="0" r="r" b="b"/>
                  <a:pathLst>
                    <a:path w="352" h="1043">
                      <a:moveTo>
                        <a:pt x="334" y="1043"/>
                      </a:moveTo>
                      <a:lnTo>
                        <a:pt x="352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311" y="1043"/>
                      </a:lnTo>
                      <a:lnTo>
                        <a:pt x="334" y="1043"/>
                      </a:lnTo>
                      <a:lnTo>
                        <a:pt x="33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58" name="Freeform 35"/>
                <p:cNvSpPr>
                  <a:spLocks/>
                </p:cNvSpPr>
                <p:nvPr/>
              </p:nvSpPr>
              <p:spPr bwMode="hidden">
                <a:xfrm>
                  <a:off x="1134" y="0"/>
                  <a:ext cx="450" cy="1045"/>
                </a:xfrm>
                <a:custGeom>
                  <a:avLst/>
                  <a:gdLst/>
                  <a:ahLst/>
                  <a:cxnLst>
                    <a:cxn ang="0">
                      <a:pos x="425" y="1043"/>
                    </a:cxn>
                    <a:cxn ang="0">
                      <a:pos x="449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407" y="1043"/>
                    </a:cxn>
                    <a:cxn ang="0">
                      <a:pos x="425" y="1043"/>
                    </a:cxn>
                    <a:cxn ang="0">
                      <a:pos x="425" y="1043"/>
                    </a:cxn>
                  </a:cxnLst>
                  <a:rect l="0" t="0" r="r" b="b"/>
                  <a:pathLst>
                    <a:path w="449" h="1043">
                      <a:moveTo>
                        <a:pt x="425" y="1043"/>
                      </a:moveTo>
                      <a:lnTo>
                        <a:pt x="449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407" y="1043"/>
                      </a:lnTo>
                      <a:lnTo>
                        <a:pt x="425" y="1043"/>
                      </a:lnTo>
                      <a:lnTo>
                        <a:pt x="425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59" name="Freeform 36"/>
                <p:cNvSpPr>
                  <a:spLocks/>
                </p:cNvSpPr>
                <p:nvPr/>
              </p:nvSpPr>
              <p:spPr bwMode="hidden">
                <a:xfrm>
                  <a:off x="714" y="0"/>
                  <a:ext cx="540" cy="1045"/>
                </a:xfrm>
                <a:custGeom>
                  <a:avLst/>
                  <a:gdLst/>
                  <a:ahLst/>
                  <a:cxnLst>
                    <a:cxn ang="0">
                      <a:pos x="520" y="1043"/>
                    </a:cxn>
                    <a:cxn ang="0">
                      <a:pos x="538" y="1043"/>
                    </a:cxn>
                    <a:cxn ang="0">
                      <a:pos x="41" y="0"/>
                    </a:cxn>
                    <a:cxn ang="0">
                      <a:pos x="0" y="0"/>
                    </a:cxn>
                    <a:cxn ang="0">
                      <a:pos x="496" y="1043"/>
                    </a:cxn>
                    <a:cxn ang="0">
                      <a:pos x="520" y="1043"/>
                    </a:cxn>
                    <a:cxn ang="0">
                      <a:pos x="520" y="1043"/>
                    </a:cxn>
                  </a:cxnLst>
                  <a:rect l="0" t="0" r="r" b="b"/>
                  <a:pathLst>
                    <a:path w="538" h="1043">
                      <a:moveTo>
                        <a:pt x="520" y="1043"/>
                      </a:moveTo>
                      <a:lnTo>
                        <a:pt x="538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496" y="1043"/>
                      </a:lnTo>
                      <a:lnTo>
                        <a:pt x="520" y="1043"/>
                      </a:lnTo>
                      <a:lnTo>
                        <a:pt x="520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60" name="Freeform 37"/>
                <p:cNvSpPr>
                  <a:spLocks/>
                </p:cNvSpPr>
                <p:nvPr/>
              </p:nvSpPr>
              <p:spPr bwMode="hidden">
                <a:xfrm>
                  <a:off x="306" y="0"/>
                  <a:ext cx="642" cy="1045"/>
                </a:xfrm>
                <a:custGeom>
                  <a:avLst/>
                  <a:gdLst/>
                  <a:ahLst/>
                  <a:cxnLst>
                    <a:cxn ang="0">
                      <a:pos x="622" y="1043"/>
                    </a:cxn>
                    <a:cxn ang="0">
                      <a:pos x="640" y="1043"/>
                    </a:cxn>
                    <a:cxn ang="0">
                      <a:pos x="48" y="0"/>
                    </a:cxn>
                    <a:cxn ang="0">
                      <a:pos x="0" y="0"/>
                    </a:cxn>
                    <a:cxn ang="0">
                      <a:pos x="598" y="1043"/>
                    </a:cxn>
                    <a:cxn ang="0">
                      <a:pos x="622" y="1043"/>
                    </a:cxn>
                    <a:cxn ang="0">
                      <a:pos x="622" y="1043"/>
                    </a:cxn>
                  </a:cxnLst>
                  <a:rect l="0" t="0" r="r" b="b"/>
                  <a:pathLst>
                    <a:path w="640" h="1043">
                      <a:moveTo>
                        <a:pt x="622" y="1043"/>
                      </a:moveTo>
                      <a:lnTo>
                        <a:pt x="640" y="1043"/>
                      </a:lnTo>
                      <a:lnTo>
                        <a:pt x="48" y="0"/>
                      </a:lnTo>
                      <a:lnTo>
                        <a:pt x="0" y="0"/>
                      </a:lnTo>
                      <a:lnTo>
                        <a:pt x="598" y="1043"/>
                      </a:lnTo>
                      <a:lnTo>
                        <a:pt x="622" y="1043"/>
                      </a:lnTo>
                      <a:lnTo>
                        <a:pt x="622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61" name="Freeform 38"/>
                <p:cNvSpPr>
                  <a:spLocks/>
                </p:cNvSpPr>
                <p:nvPr/>
              </p:nvSpPr>
              <p:spPr bwMode="hidden">
                <a:xfrm>
                  <a:off x="0" y="108"/>
                  <a:ext cx="630" cy="937"/>
                </a:xfrm>
                <a:custGeom>
                  <a:avLst/>
                  <a:gdLst/>
                  <a:ahLst/>
                  <a:cxnLst>
                    <a:cxn ang="0">
                      <a:pos x="604" y="935"/>
                    </a:cxn>
                    <a:cxn ang="0">
                      <a:pos x="628" y="935"/>
                    </a:cxn>
                    <a:cxn ang="0">
                      <a:pos x="0" y="0"/>
                    </a:cxn>
                    <a:cxn ang="0">
                      <a:pos x="0" y="66"/>
                    </a:cxn>
                    <a:cxn ang="0">
                      <a:pos x="580" y="935"/>
                    </a:cxn>
                    <a:cxn ang="0">
                      <a:pos x="604" y="935"/>
                    </a:cxn>
                    <a:cxn ang="0">
                      <a:pos x="604" y="935"/>
                    </a:cxn>
                  </a:cxnLst>
                  <a:rect l="0" t="0" r="r" b="b"/>
                  <a:pathLst>
                    <a:path w="628" h="935">
                      <a:moveTo>
                        <a:pt x="604" y="935"/>
                      </a:moveTo>
                      <a:lnTo>
                        <a:pt x="628" y="935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580" y="935"/>
                      </a:lnTo>
                      <a:lnTo>
                        <a:pt x="604" y="935"/>
                      </a:lnTo>
                      <a:lnTo>
                        <a:pt x="604" y="93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62" name="Freeform 39"/>
                <p:cNvSpPr>
                  <a:spLocks/>
                </p:cNvSpPr>
                <p:nvPr/>
              </p:nvSpPr>
              <p:spPr bwMode="hidden">
                <a:xfrm>
                  <a:off x="3191" y="0"/>
                  <a:ext cx="155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155" y="0"/>
                    </a:cxn>
                    <a:cxn ang="0">
                      <a:pos x="114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155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155" y="0"/>
                      </a:lnTo>
                      <a:lnTo>
                        <a:pt x="114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63" name="Freeform 40"/>
                <p:cNvSpPr>
                  <a:spLocks/>
                </p:cNvSpPr>
                <p:nvPr/>
              </p:nvSpPr>
              <p:spPr bwMode="hidden">
                <a:xfrm>
                  <a:off x="3533" y="0"/>
                  <a:ext cx="240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36" y="1043"/>
                    </a:cxn>
                    <a:cxn ang="0">
                      <a:pos x="239" y="0"/>
                    </a:cxn>
                    <a:cxn ang="0">
                      <a:pos x="203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239" h="1043">
                      <a:moveTo>
                        <a:pt x="18" y="1043"/>
                      </a:moveTo>
                      <a:lnTo>
                        <a:pt x="36" y="1043"/>
                      </a:lnTo>
                      <a:lnTo>
                        <a:pt x="239" y="0"/>
                      </a:lnTo>
                      <a:lnTo>
                        <a:pt x="203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64" name="Freeform 41"/>
                <p:cNvSpPr>
                  <a:spLocks/>
                </p:cNvSpPr>
                <p:nvPr/>
              </p:nvSpPr>
              <p:spPr bwMode="hidden">
                <a:xfrm>
                  <a:off x="3821" y="0"/>
                  <a:ext cx="359" cy="1045"/>
                </a:xfrm>
                <a:custGeom>
                  <a:avLst/>
                  <a:gdLst/>
                  <a:ahLst/>
                  <a:cxnLst>
                    <a:cxn ang="0">
                      <a:pos x="24" y="1043"/>
                    </a:cxn>
                    <a:cxn ang="0">
                      <a:pos x="42" y="1043"/>
                    </a:cxn>
                    <a:cxn ang="0">
                      <a:pos x="358" y="0"/>
                    </a:cxn>
                    <a:cxn ang="0">
                      <a:pos x="317" y="0"/>
                    </a:cxn>
                    <a:cxn ang="0">
                      <a:pos x="0" y="1043"/>
                    </a:cxn>
                    <a:cxn ang="0">
                      <a:pos x="24" y="1043"/>
                    </a:cxn>
                    <a:cxn ang="0">
                      <a:pos x="24" y="1043"/>
                    </a:cxn>
                  </a:cxnLst>
                  <a:rect l="0" t="0" r="r" b="b"/>
                  <a:pathLst>
                    <a:path w="358" h="1043">
                      <a:moveTo>
                        <a:pt x="24" y="1043"/>
                      </a:moveTo>
                      <a:lnTo>
                        <a:pt x="42" y="1043"/>
                      </a:lnTo>
                      <a:lnTo>
                        <a:pt x="358" y="0"/>
                      </a:lnTo>
                      <a:lnTo>
                        <a:pt x="317" y="0"/>
                      </a:lnTo>
                      <a:lnTo>
                        <a:pt x="0" y="1043"/>
                      </a:lnTo>
                      <a:lnTo>
                        <a:pt x="24" y="1043"/>
                      </a:lnTo>
                      <a:lnTo>
                        <a:pt x="2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65" name="Freeform 42"/>
                <p:cNvSpPr>
                  <a:spLocks/>
                </p:cNvSpPr>
                <p:nvPr/>
              </p:nvSpPr>
              <p:spPr bwMode="hidden">
                <a:xfrm>
                  <a:off x="4139" y="0"/>
                  <a:ext cx="449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1" y="1043"/>
                    </a:cxn>
                    <a:cxn ang="0">
                      <a:pos x="448" y="0"/>
                    </a:cxn>
                    <a:cxn ang="0">
                      <a:pos x="406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448" h="1043">
                      <a:moveTo>
                        <a:pt x="18" y="1043"/>
                      </a:moveTo>
                      <a:lnTo>
                        <a:pt x="41" y="1043"/>
                      </a:lnTo>
                      <a:lnTo>
                        <a:pt x="448" y="0"/>
                      </a:lnTo>
                      <a:lnTo>
                        <a:pt x="406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66" name="Freeform 43"/>
                <p:cNvSpPr>
                  <a:spLocks/>
                </p:cNvSpPr>
                <p:nvPr/>
              </p:nvSpPr>
              <p:spPr bwMode="hidden">
                <a:xfrm>
                  <a:off x="4480" y="0"/>
                  <a:ext cx="541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539" y="0"/>
                    </a:cxn>
                    <a:cxn ang="0">
                      <a:pos x="497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539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539" y="0"/>
                      </a:lnTo>
                      <a:lnTo>
                        <a:pt x="497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67" name="Freeform 44"/>
                <p:cNvSpPr>
                  <a:spLocks/>
                </p:cNvSpPr>
                <p:nvPr/>
              </p:nvSpPr>
              <p:spPr bwMode="hidden">
                <a:xfrm>
                  <a:off x="4768" y="0"/>
                  <a:ext cx="642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640" y="0"/>
                    </a:cxn>
                    <a:cxn ang="0">
                      <a:pos x="592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640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640" y="0"/>
                      </a:lnTo>
                      <a:lnTo>
                        <a:pt x="592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68" name="Freeform 45"/>
                <p:cNvSpPr>
                  <a:spLocks/>
                </p:cNvSpPr>
                <p:nvPr/>
              </p:nvSpPr>
              <p:spPr bwMode="hidden">
                <a:xfrm>
                  <a:off x="5086" y="48"/>
                  <a:ext cx="672" cy="997"/>
                </a:xfrm>
                <a:custGeom>
                  <a:avLst/>
                  <a:gdLst/>
                  <a:ahLst/>
                  <a:cxnLst>
                    <a:cxn ang="0">
                      <a:pos x="24" y="995"/>
                    </a:cxn>
                    <a:cxn ang="0">
                      <a:pos x="48" y="995"/>
                    </a:cxn>
                    <a:cxn ang="0">
                      <a:pos x="670" y="72"/>
                    </a:cxn>
                    <a:cxn ang="0">
                      <a:pos x="670" y="0"/>
                    </a:cxn>
                    <a:cxn ang="0">
                      <a:pos x="0" y="995"/>
                    </a:cxn>
                    <a:cxn ang="0">
                      <a:pos x="24" y="995"/>
                    </a:cxn>
                    <a:cxn ang="0">
                      <a:pos x="24" y="995"/>
                    </a:cxn>
                  </a:cxnLst>
                  <a:rect l="0" t="0" r="r" b="b"/>
                  <a:pathLst>
                    <a:path w="670" h="995">
                      <a:moveTo>
                        <a:pt x="24" y="995"/>
                      </a:moveTo>
                      <a:lnTo>
                        <a:pt x="48" y="995"/>
                      </a:lnTo>
                      <a:lnTo>
                        <a:pt x="670" y="72"/>
                      </a:lnTo>
                      <a:lnTo>
                        <a:pt x="670" y="0"/>
                      </a:lnTo>
                      <a:lnTo>
                        <a:pt x="0" y="995"/>
                      </a:lnTo>
                      <a:lnTo>
                        <a:pt x="24" y="995"/>
                      </a:lnTo>
                      <a:lnTo>
                        <a:pt x="24" y="99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</p:grpSp>
          <p:grpSp>
            <p:nvGrpSpPr>
              <p:cNvPr id="33" name="Group 46"/>
              <p:cNvGrpSpPr>
                <a:grpSpLocks/>
              </p:cNvGrpSpPr>
              <p:nvPr/>
            </p:nvGrpSpPr>
            <p:grpSpPr bwMode="auto">
              <a:xfrm>
                <a:off x="0" y="558"/>
                <a:ext cx="5758" cy="487"/>
                <a:chOff x="0" y="558"/>
                <a:chExt cx="5758" cy="487"/>
              </a:xfrm>
            </p:grpSpPr>
            <p:sp>
              <p:nvSpPr>
                <p:cNvPr id="52" name="Freeform 47"/>
                <p:cNvSpPr>
                  <a:spLocks/>
                </p:cNvSpPr>
                <p:nvPr/>
              </p:nvSpPr>
              <p:spPr bwMode="hidden">
                <a:xfrm>
                  <a:off x="0" y="618"/>
                  <a:ext cx="306" cy="427"/>
                </a:xfrm>
                <a:custGeom>
                  <a:avLst/>
                  <a:gdLst/>
                  <a:ahLst/>
                  <a:cxnLst>
                    <a:cxn ang="0">
                      <a:pos x="281" y="426"/>
                    </a:cxn>
                    <a:cxn ang="0">
                      <a:pos x="305" y="426"/>
                    </a:cxn>
                    <a:cxn ang="0">
                      <a:pos x="0" y="0"/>
                    </a:cxn>
                    <a:cxn ang="0">
                      <a:pos x="0" y="66"/>
                    </a:cxn>
                    <a:cxn ang="0">
                      <a:pos x="251" y="426"/>
                    </a:cxn>
                    <a:cxn ang="0">
                      <a:pos x="281" y="426"/>
                    </a:cxn>
                    <a:cxn ang="0">
                      <a:pos x="281" y="426"/>
                    </a:cxn>
                  </a:cxnLst>
                  <a:rect l="0" t="0" r="r" b="b"/>
                  <a:pathLst>
                    <a:path w="305" h="426">
                      <a:moveTo>
                        <a:pt x="281" y="426"/>
                      </a:moveTo>
                      <a:lnTo>
                        <a:pt x="305" y="426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251" y="426"/>
                      </a:lnTo>
                      <a:lnTo>
                        <a:pt x="281" y="426"/>
                      </a:lnTo>
                      <a:lnTo>
                        <a:pt x="281" y="4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53" name="Freeform 48"/>
                <p:cNvSpPr>
                  <a:spLocks/>
                </p:cNvSpPr>
                <p:nvPr/>
              </p:nvSpPr>
              <p:spPr bwMode="hidden">
                <a:xfrm>
                  <a:off x="5410" y="558"/>
                  <a:ext cx="348" cy="487"/>
                </a:xfrm>
                <a:custGeom>
                  <a:avLst/>
                  <a:gdLst/>
                  <a:ahLst/>
                  <a:cxnLst>
                    <a:cxn ang="0">
                      <a:pos x="24" y="486"/>
                    </a:cxn>
                    <a:cxn ang="0">
                      <a:pos x="48" y="486"/>
                    </a:cxn>
                    <a:cxn ang="0">
                      <a:pos x="347" y="72"/>
                    </a:cxn>
                    <a:cxn ang="0">
                      <a:pos x="347" y="0"/>
                    </a:cxn>
                    <a:cxn ang="0">
                      <a:pos x="0" y="486"/>
                    </a:cxn>
                    <a:cxn ang="0">
                      <a:pos x="24" y="486"/>
                    </a:cxn>
                    <a:cxn ang="0">
                      <a:pos x="24" y="486"/>
                    </a:cxn>
                  </a:cxnLst>
                  <a:rect l="0" t="0" r="r" b="b"/>
                  <a:pathLst>
                    <a:path w="347" h="486">
                      <a:moveTo>
                        <a:pt x="24" y="486"/>
                      </a:moveTo>
                      <a:lnTo>
                        <a:pt x="48" y="486"/>
                      </a:lnTo>
                      <a:lnTo>
                        <a:pt x="347" y="72"/>
                      </a:lnTo>
                      <a:lnTo>
                        <a:pt x="347" y="0"/>
                      </a:lnTo>
                      <a:lnTo>
                        <a:pt x="0" y="486"/>
                      </a:lnTo>
                      <a:lnTo>
                        <a:pt x="24" y="486"/>
                      </a:lnTo>
                      <a:lnTo>
                        <a:pt x="24" y="48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</p:grpSp>
          <p:grpSp>
            <p:nvGrpSpPr>
              <p:cNvPr id="34" name="Group 49"/>
              <p:cNvGrpSpPr>
                <a:grpSpLocks/>
              </p:cNvGrpSpPr>
              <p:nvPr/>
            </p:nvGrpSpPr>
            <p:grpSpPr bwMode="auto">
              <a:xfrm>
                <a:off x="264" y="1039"/>
                <a:ext cx="5200" cy="3280"/>
                <a:chOff x="264" y="1039"/>
                <a:chExt cx="5200" cy="3280"/>
              </a:xfrm>
            </p:grpSpPr>
            <p:sp>
              <p:nvSpPr>
                <p:cNvPr id="43" name="Freeform 50"/>
                <p:cNvSpPr>
                  <a:spLocks/>
                </p:cNvSpPr>
                <p:nvPr/>
              </p:nvSpPr>
              <p:spPr bwMode="hidden">
                <a:xfrm>
                  <a:off x="2849" y="1039"/>
                  <a:ext cx="42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0" y="3273"/>
                    </a:cxn>
                    <a:cxn ang="0">
                      <a:pos x="42" y="3273"/>
                    </a:cxn>
                    <a:cxn ang="0">
                      <a:pos x="42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42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44" name="Freeform 51"/>
                <p:cNvSpPr>
                  <a:spLocks/>
                </p:cNvSpPr>
                <p:nvPr/>
              </p:nvSpPr>
              <p:spPr bwMode="hidden">
                <a:xfrm>
                  <a:off x="2154" y="1039"/>
                  <a:ext cx="401" cy="3280"/>
                </a:xfrm>
                <a:custGeom>
                  <a:avLst/>
                  <a:gdLst/>
                  <a:ahLst/>
                  <a:cxnLst>
                    <a:cxn ang="0">
                      <a:pos x="376" y="0"/>
                    </a:cxn>
                    <a:cxn ang="0">
                      <a:pos x="358" y="0"/>
                    </a:cxn>
                    <a:cxn ang="0">
                      <a:pos x="0" y="3273"/>
                    </a:cxn>
                    <a:cxn ang="0">
                      <a:pos x="41" y="3273"/>
                    </a:cxn>
                    <a:cxn ang="0">
                      <a:pos x="400" y="0"/>
                    </a:cxn>
                    <a:cxn ang="0">
                      <a:pos x="376" y="0"/>
                    </a:cxn>
                    <a:cxn ang="0">
                      <a:pos x="376" y="0"/>
                    </a:cxn>
                  </a:cxnLst>
                  <a:rect l="0" t="0" r="r" b="b"/>
                  <a:pathLst>
                    <a:path w="400" h="3273">
                      <a:moveTo>
                        <a:pt x="376" y="0"/>
                      </a:moveTo>
                      <a:lnTo>
                        <a:pt x="358" y="0"/>
                      </a:lnTo>
                      <a:lnTo>
                        <a:pt x="0" y="3273"/>
                      </a:lnTo>
                      <a:lnTo>
                        <a:pt x="41" y="3273"/>
                      </a:lnTo>
                      <a:lnTo>
                        <a:pt x="400" y="0"/>
                      </a:lnTo>
                      <a:lnTo>
                        <a:pt x="376" y="0"/>
                      </a:lnTo>
                      <a:lnTo>
                        <a:pt x="37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45" name="Freeform 52"/>
                <p:cNvSpPr>
                  <a:spLocks/>
                </p:cNvSpPr>
                <p:nvPr/>
              </p:nvSpPr>
              <p:spPr bwMode="hidden">
                <a:xfrm>
                  <a:off x="1530" y="1039"/>
                  <a:ext cx="677" cy="3280"/>
                </a:xfrm>
                <a:custGeom>
                  <a:avLst/>
                  <a:gdLst/>
                  <a:ahLst/>
                  <a:cxnLst>
                    <a:cxn ang="0">
                      <a:pos x="657" y="0"/>
                    </a:cxn>
                    <a:cxn ang="0">
                      <a:pos x="639" y="0"/>
                    </a:cxn>
                    <a:cxn ang="0">
                      <a:pos x="0" y="3273"/>
                    </a:cxn>
                    <a:cxn ang="0">
                      <a:pos x="42" y="3273"/>
                    </a:cxn>
                    <a:cxn ang="0">
                      <a:pos x="675" y="0"/>
                    </a:cxn>
                    <a:cxn ang="0">
                      <a:pos x="657" y="0"/>
                    </a:cxn>
                    <a:cxn ang="0">
                      <a:pos x="657" y="0"/>
                    </a:cxn>
                  </a:cxnLst>
                  <a:rect l="0" t="0" r="r" b="b"/>
                  <a:pathLst>
                    <a:path w="675" h="3273">
                      <a:moveTo>
                        <a:pt x="657" y="0"/>
                      </a:moveTo>
                      <a:lnTo>
                        <a:pt x="639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675" y="0"/>
                      </a:lnTo>
                      <a:lnTo>
                        <a:pt x="657" y="0"/>
                      </a:lnTo>
                      <a:lnTo>
                        <a:pt x="657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46" name="Freeform 53"/>
                <p:cNvSpPr>
                  <a:spLocks/>
                </p:cNvSpPr>
                <p:nvPr/>
              </p:nvSpPr>
              <p:spPr bwMode="hidden">
                <a:xfrm>
                  <a:off x="876" y="1039"/>
                  <a:ext cx="1031" cy="3280"/>
                </a:xfrm>
                <a:custGeom>
                  <a:avLst/>
                  <a:gdLst/>
                  <a:ahLst/>
                  <a:cxnLst>
                    <a:cxn ang="0">
                      <a:pos x="1013" y="0"/>
                    </a:cxn>
                    <a:cxn ang="0">
                      <a:pos x="990" y="0"/>
                    </a:cxn>
                    <a:cxn ang="0">
                      <a:pos x="0" y="3280"/>
                    </a:cxn>
                    <a:cxn ang="0">
                      <a:pos x="42" y="3280"/>
                    </a:cxn>
                    <a:cxn ang="0">
                      <a:pos x="1031" y="4"/>
                    </a:cxn>
                    <a:cxn ang="0">
                      <a:pos x="1013" y="0"/>
                    </a:cxn>
                    <a:cxn ang="0">
                      <a:pos x="1013" y="0"/>
                    </a:cxn>
                  </a:cxnLst>
                  <a:rect l="0" t="0" r="r" b="b"/>
                  <a:pathLst>
                    <a:path w="1031" h="3280">
                      <a:moveTo>
                        <a:pt x="1013" y="0"/>
                      </a:moveTo>
                      <a:lnTo>
                        <a:pt x="990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031" y="4"/>
                      </a:lnTo>
                      <a:lnTo>
                        <a:pt x="1013" y="0"/>
                      </a:lnTo>
                      <a:lnTo>
                        <a:pt x="101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47" name="Freeform 54"/>
                <p:cNvSpPr>
                  <a:spLocks/>
                </p:cNvSpPr>
                <p:nvPr/>
              </p:nvSpPr>
              <p:spPr bwMode="hidden">
                <a:xfrm>
                  <a:off x="264" y="1039"/>
                  <a:ext cx="1319" cy="3280"/>
                </a:xfrm>
                <a:custGeom>
                  <a:avLst/>
                  <a:gdLst/>
                  <a:ahLst/>
                  <a:cxnLst>
                    <a:cxn ang="0">
                      <a:pos x="1296" y="0"/>
                    </a:cxn>
                    <a:cxn ang="0">
                      <a:pos x="1278" y="0"/>
                    </a:cxn>
                    <a:cxn ang="0">
                      <a:pos x="0" y="3280"/>
                    </a:cxn>
                    <a:cxn ang="0">
                      <a:pos x="42" y="3280"/>
                    </a:cxn>
                    <a:cxn ang="0">
                      <a:pos x="1319" y="5"/>
                    </a:cxn>
                    <a:cxn ang="0">
                      <a:pos x="1296" y="0"/>
                    </a:cxn>
                    <a:cxn ang="0">
                      <a:pos x="1296" y="0"/>
                    </a:cxn>
                  </a:cxnLst>
                  <a:rect l="0" t="0" r="r" b="b"/>
                  <a:pathLst>
                    <a:path w="1319" h="3280">
                      <a:moveTo>
                        <a:pt x="1296" y="0"/>
                      </a:moveTo>
                      <a:lnTo>
                        <a:pt x="1278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319" y="5"/>
                      </a:lnTo>
                      <a:lnTo>
                        <a:pt x="1296" y="0"/>
                      </a:lnTo>
                      <a:lnTo>
                        <a:pt x="129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48" name="Freeform 55"/>
                <p:cNvSpPr>
                  <a:spLocks/>
                </p:cNvSpPr>
                <p:nvPr/>
              </p:nvSpPr>
              <p:spPr bwMode="hidden">
                <a:xfrm>
                  <a:off x="3191" y="1039"/>
                  <a:ext cx="402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359" y="3273"/>
                    </a:cxn>
                    <a:cxn ang="0">
                      <a:pos x="401" y="3273"/>
                    </a:cxn>
                    <a:cxn ang="0">
                      <a:pos x="42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401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359" y="3273"/>
                      </a:lnTo>
                      <a:lnTo>
                        <a:pt x="401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49" name="Freeform 56"/>
                <p:cNvSpPr>
                  <a:spLocks/>
                </p:cNvSpPr>
                <p:nvPr/>
              </p:nvSpPr>
              <p:spPr bwMode="hidden">
                <a:xfrm>
                  <a:off x="3533" y="1039"/>
                  <a:ext cx="677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640" y="3273"/>
                    </a:cxn>
                    <a:cxn ang="0">
                      <a:pos x="675" y="3273"/>
                    </a:cxn>
                    <a:cxn ang="0">
                      <a:pos x="36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675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640" y="3273"/>
                      </a:lnTo>
                      <a:lnTo>
                        <a:pt x="675" y="3273"/>
                      </a:lnTo>
                      <a:lnTo>
                        <a:pt x="36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50" name="Freeform 57"/>
                <p:cNvSpPr>
                  <a:spLocks/>
                </p:cNvSpPr>
                <p:nvPr/>
              </p:nvSpPr>
              <p:spPr bwMode="hidden">
                <a:xfrm>
                  <a:off x="3822" y="1039"/>
                  <a:ext cx="1036" cy="3280"/>
                </a:xfrm>
                <a:custGeom>
                  <a:avLst/>
                  <a:gdLst/>
                  <a:ahLst/>
                  <a:cxnLst>
                    <a:cxn ang="0">
                      <a:pos x="23" y="0"/>
                    </a:cxn>
                    <a:cxn ang="0">
                      <a:pos x="0" y="5"/>
                    </a:cxn>
                    <a:cxn ang="0">
                      <a:pos x="994" y="3280"/>
                    </a:cxn>
                    <a:cxn ang="0">
                      <a:pos x="1036" y="3280"/>
                    </a:cxn>
                    <a:cxn ang="0">
                      <a:pos x="41" y="0"/>
                    </a:cxn>
                    <a:cxn ang="0">
                      <a:pos x="23" y="0"/>
                    </a:cxn>
                    <a:cxn ang="0">
                      <a:pos x="23" y="0"/>
                    </a:cxn>
                  </a:cxnLst>
                  <a:rect l="0" t="0" r="r" b="b"/>
                  <a:pathLst>
                    <a:path w="1036" h="3280">
                      <a:moveTo>
                        <a:pt x="23" y="0"/>
                      </a:moveTo>
                      <a:lnTo>
                        <a:pt x="0" y="5"/>
                      </a:lnTo>
                      <a:lnTo>
                        <a:pt x="994" y="3280"/>
                      </a:lnTo>
                      <a:lnTo>
                        <a:pt x="1036" y="3280"/>
                      </a:lnTo>
                      <a:lnTo>
                        <a:pt x="41" y="0"/>
                      </a:lnTo>
                      <a:lnTo>
                        <a:pt x="23" y="0"/>
                      </a:lnTo>
                      <a:lnTo>
                        <a:pt x="2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51" name="Freeform 58"/>
                <p:cNvSpPr>
                  <a:spLocks/>
                </p:cNvSpPr>
                <p:nvPr/>
              </p:nvSpPr>
              <p:spPr bwMode="hidden">
                <a:xfrm>
                  <a:off x="4137" y="1039"/>
                  <a:ext cx="1327" cy="3280"/>
                </a:xfrm>
                <a:custGeom>
                  <a:avLst/>
                  <a:gdLst/>
                  <a:ahLst/>
                  <a:cxnLst>
                    <a:cxn ang="0">
                      <a:pos x="20" y="0"/>
                    </a:cxn>
                    <a:cxn ang="0">
                      <a:pos x="0" y="7"/>
                    </a:cxn>
                    <a:cxn ang="0">
                      <a:pos x="1285" y="3280"/>
                    </a:cxn>
                    <a:cxn ang="0">
                      <a:pos x="1327" y="3280"/>
                    </a:cxn>
                    <a:cxn ang="0">
                      <a:pos x="43" y="0"/>
                    </a:cxn>
                    <a:cxn ang="0">
                      <a:pos x="20" y="0"/>
                    </a:cxn>
                    <a:cxn ang="0">
                      <a:pos x="20" y="0"/>
                    </a:cxn>
                  </a:cxnLst>
                  <a:rect l="0" t="0" r="r" b="b"/>
                  <a:pathLst>
                    <a:path w="1327" h="3280">
                      <a:moveTo>
                        <a:pt x="20" y="0"/>
                      </a:moveTo>
                      <a:lnTo>
                        <a:pt x="0" y="7"/>
                      </a:lnTo>
                      <a:lnTo>
                        <a:pt x="1285" y="3280"/>
                      </a:lnTo>
                      <a:lnTo>
                        <a:pt x="1327" y="3280"/>
                      </a:lnTo>
                      <a:lnTo>
                        <a:pt x="43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</p:grpSp>
          <p:sp>
            <p:nvSpPr>
              <p:cNvPr id="35" name="Freeform 59"/>
              <p:cNvSpPr>
                <a:spLocks/>
              </p:cNvSpPr>
              <p:nvPr/>
            </p:nvSpPr>
            <p:spPr bwMode="hidden">
              <a:xfrm>
                <a:off x="0" y="1039"/>
                <a:ext cx="1254" cy="2632"/>
              </a:xfrm>
              <a:custGeom>
                <a:avLst/>
                <a:gdLst/>
                <a:ahLst/>
                <a:cxnLst>
                  <a:cxn ang="0">
                    <a:pos x="1236" y="0"/>
                  </a:cxn>
                  <a:cxn ang="0">
                    <a:pos x="1212" y="0"/>
                  </a:cxn>
                  <a:cxn ang="0">
                    <a:pos x="0" y="2542"/>
                  </a:cxn>
                  <a:cxn ang="0">
                    <a:pos x="0" y="2632"/>
                  </a:cxn>
                  <a:cxn ang="0">
                    <a:pos x="1254" y="7"/>
                  </a:cxn>
                  <a:cxn ang="0">
                    <a:pos x="1236" y="0"/>
                  </a:cxn>
                  <a:cxn ang="0">
                    <a:pos x="1236" y="0"/>
                  </a:cxn>
                </a:cxnLst>
                <a:rect l="0" t="0" r="r" b="b"/>
                <a:pathLst>
                  <a:path w="1254" h="2632">
                    <a:moveTo>
                      <a:pt x="1236" y="0"/>
                    </a:moveTo>
                    <a:lnTo>
                      <a:pt x="1212" y="0"/>
                    </a:lnTo>
                    <a:lnTo>
                      <a:pt x="0" y="2542"/>
                    </a:lnTo>
                    <a:lnTo>
                      <a:pt x="0" y="2632"/>
                    </a:lnTo>
                    <a:lnTo>
                      <a:pt x="1254" y="7"/>
                    </a:lnTo>
                    <a:lnTo>
                      <a:pt x="1236" y="0"/>
                    </a:lnTo>
                    <a:lnTo>
                      <a:pt x="12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6" name="Freeform 60"/>
              <p:cNvSpPr>
                <a:spLocks/>
              </p:cNvSpPr>
              <p:nvPr/>
            </p:nvSpPr>
            <p:spPr bwMode="hidden">
              <a:xfrm>
                <a:off x="0" y="1039"/>
                <a:ext cx="948" cy="1676"/>
              </a:xfrm>
              <a:custGeom>
                <a:avLst/>
                <a:gdLst/>
                <a:ahLst/>
                <a:cxnLst>
                  <a:cxn ang="0">
                    <a:pos x="930" y="0"/>
                  </a:cxn>
                  <a:cxn ang="0">
                    <a:pos x="906" y="0"/>
                  </a:cxn>
                  <a:cxn ang="0">
                    <a:pos x="0" y="1593"/>
                  </a:cxn>
                  <a:cxn ang="0">
                    <a:pos x="0" y="1676"/>
                  </a:cxn>
                  <a:cxn ang="0">
                    <a:pos x="948" y="5"/>
                  </a:cxn>
                  <a:cxn ang="0">
                    <a:pos x="930" y="0"/>
                  </a:cxn>
                  <a:cxn ang="0">
                    <a:pos x="930" y="0"/>
                  </a:cxn>
                </a:cxnLst>
                <a:rect l="0" t="0" r="r" b="b"/>
                <a:pathLst>
                  <a:path w="948" h="1676">
                    <a:moveTo>
                      <a:pt x="930" y="0"/>
                    </a:moveTo>
                    <a:lnTo>
                      <a:pt x="906" y="0"/>
                    </a:lnTo>
                    <a:lnTo>
                      <a:pt x="0" y="1593"/>
                    </a:lnTo>
                    <a:lnTo>
                      <a:pt x="0" y="1676"/>
                    </a:lnTo>
                    <a:lnTo>
                      <a:pt x="948" y="5"/>
                    </a:lnTo>
                    <a:lnTo>
                      <a:pt x="930" y="0"/>
                    </a:lnTo>
                    <a:lnTo>
                      <a:pt x="93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7" name="Freeform 61"/>
              <p:cNvSpPr>
                <a:spLocks/>
              </p:cNvSpPr>
              <p:nvPr/>
            </p:nvSpPr>
            <p:spPr bwMode="hidden">
              <a:xfrm>
                <a:off x="0" y="1039"/>
                <a:ext cx="629" cy="937"/>
              </a:xfrm>
              <a:custGeom>
                <a:avLst/>
                <a:gdLst/>
                <a:ahLst/>
                <a:cxnLst>
                  <a:cxn ang="0">
                    <a:pos x="606" y="0"/>
                  </a:cxn>
                  <a:cxn ang="0">
                    <a:pos x="582" y="0"/>
                  </a:cxn>
                  <a:cxn ang="0">
                    <a:pos x="0" y="871"/>
                  </a:cxn>
                  <a:cxn ang="0">
                    <a:pos x="0" y="937"/>
                  </a:cxn>
                  <a:cxn ang="0">
                    <a:pos x="629" y="4"/>
                  </a:cxn>
                  <a:cxn ang="0">
                    <a:pos x="606" y="0"/>
                  </a:cxn>
                  <a:cxn ang="0">
                    <a:pos x="606" y="0"/>
                  </a:cxn>
                </a:cxnLst>
                <a:rect l="0" t="0" r="r" b="b"/>
                <a:pathLst>
                  <a:path w="629" h="937">
                    <a:moveTo>
                      <a:pt x="606" y="0"/>
                    </a:moveTo>
                    <a:lnTo>
                      <a:pt x="582" y="0"/>
                    </a:lnTo>
                    <a:lnTo>
                      <a:pt x="0" y="871"/>
                    </a:lnTo>
                    <a:lnTo>
                      <a:pt x="0" y="937"/>
                    </a:lnTo>
                    <a:lnTo>
                      <a:pt x="629" y="4"/>
                    </a:lnTo>
                    <a:lnTo>
                      <a:pt x="606" y="0"/>
                    </a:lnTo>
                    <a:lnTo>
                      <a:pt x="60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8" name="Freeform 62"/>
              <p:cNvSpPr>
                <a:spLocks/>
              </p:cNvSpPr>
              <p:nvPr/>
            </p:nvSpPr>
            <p:spPr bwMode="hidden">
              <a:xfrm>
                <a:off x="0" y="1039"/>
                <a:ext cx="305" cy="427"/>
              </a:xfrm>
              <a:custGeom>
                <a:avLst/>
                <a:gdLst/>
                <a:ahLst/>
                <a:cxnLst>
                  <a:cxn ang="0">
                    <a:pos x="282" y="0"/>
                  </a:cxn>
                  <a:cxn ang="0">
                    <a:pos x="252" y="0"/>
                  </a:cxn>
                  <a:cxn ang="0">
                    <a:pos x="0" y="361"/>
                  </a:cxn>
                  <a:cxn ang="0">
                    <a:pos x="0" y="427"/>
                  </a:cxn>
                  <a:cxn ang="0">
                    <a:pos x="305" y="5"/>
                  </a:cxn>
                  <a:cxn ang="0">
                    <a:pos x="282" y="0"/>
                  </a:cxn>
                  <a:cxn ang="0">
                    <a:pos x="282" y="0"/>
                  </a:cxn>
                </a:cxnLst>
                <a:rect l="0" t="0" r="r" b="b"/>
                <a:pathLst>
                  <a:path w="305" h="427">
                    <a:moveTo>
                      <a:pt x="282" y="0"/>
                    </a:moveTo>
                    <a:lnTo>
                      <a:pt x="252" y="0"/>
                    </a:lnTo>
                    <a:lnTo>
                      <a:pt x="0" y="361"/>
                    </a:lnTo>
                    <a:lnTo>
                      <a:pt x="0" y="427"/>
                    </a:lnTo>
                    <a:lnTo>
                      <a:pt x="305" y="5"/>
                    </a:lnTo>
                    <a:lnTo>
                      <a:pt x="282" y="0"/>
                    </a:ln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9" name="Freeform 63"/>
              <p:cNvSpPr>
                <a:spLocks/>
              </p:cNvSpPr>
              <p:nvPr/>
            </p:nvSpPr>
            <p:spPr bwMode="hidden">
              <a:xfrm>
                <a:off x="4481" y="1039"/>
                <a:ext cx="1277" cy="2686"/>
              </a:xfrm>
              <a:custGeom>
                <a:avLst/>
                <a:gdLst/>
                <a:ahLst/>
                <a:cxnLst>
                  <a:cxn ang="0">
                    <a:pos x="41" y="0"/>
                  </a:cxn>
                  <a:cxn ang="0">
                    <a:pos x="17" y="0"/>
                  </a:cxn>
                  <a:cxn ang="0">
                    <a:pos x="0" y="4"/>
                  </a:cxn>
                  <a:cxn ang="0">
                    <a:pos x="1277" y="2686"/>
                  </a:cxn>
                  <a:cxn ang="0">
                    <a:pos x="1277" y="2596"/>
                  </a:cxn>
                  <a:cxn ang="0">
                    <a:pos x="41" y="0"/>
                  </a:cxn>
                  <a:cxn ang="0">
                    <a:pos x="41" y="0"/>
                  </a:cxn>
                </a:cxnLst>
                <a:rect l="0" t="0" r="r" b="b"/>
                <a:pathLst>
                  <a:path w="1277" h="2686">
                    <a:moveTo>
                      <a:pt x="41" y="0"/>
                    </a:moveTo>
                    <a:lnTo>
                      <a:pt x="17" y="0"/>
                    </a:lnTo>
                    <a:lnTo>
                      <a:pt x="0" y="4"/>
                    </a:lnTo>
                    <a:lnTo>
                      <a:pt x="1277" y="2686"/>
                    </a:lnTo>
                    <a:lnTo>
                      <a:pt x="1277" y="2596"/>
                    </a:lnTo>
                    <a:lnTo>
                      <a:pt x="41" y="0"/>
                    </a:lnTo>
                    <a:lnTo>
                      <a:pt x="4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40" name="Freeform 64"/>
              <p:cNvSpPr>
                <a:spLocks/>
              </p:cNvSpPr>
              <p:nvPr/>
            </p:nvSpPr>
            <p:spPr bwMode="hidden">
              <a:xfrm>
                <a:off x="4770" y="1039"/>
                <a:ext cx="988" cy="1730"/>
              </a:xfrm>
              <a:custGeom>
                <a:avLst/>
                <a:gdLst/>
                <a:ahLst/>
                <a:cxnLst>
                  <a:cxn ang="0">
                    <a:pos x="16" y="0"/>
                  </a:cxn>
                  <a:cxn ang="0">
                    <a:pos x="0" y="7"/>
                  </a:cxn>
                  <a:cxn ang="0">
                    <a:pos x="988" y="1730"/>
                  </a:cxn>
                  <a:cxn ang="0">
                    <a:pos x="988" y="1653"/>
                  </a:cxn>
                  <a:cxn ang="0">
                    <a:pos x="40" y="0"/>
                  </a:cxn>
                  <a:cxn ang="0">
                    <a:pos x="16" y="0"/>
                  </a:cxn>
                  <a:cxn ang="0">
                    <a:pos x="16" y="0"/>
                  </a:cxn>
                </a:cxnLst>
                <a:rect l="0" t="0" r="r" b="b"/>
                <a:pathLst>
                  <a:path w="988" h="1730">
                    <a:moveTo>
                      <a:pt x="16" y="0"/>
                    </a:moveTo>
                    <a:lnTo>
                      <a:pt x="0" y="7"/>
                    </a:lnTo>
                    <a:lnTo>
                      <a:pt x="988" y="1730"/>
                    </a:lnTo>
                    <a:lnTo>
                      <a:pt x="988" y="1653"/>
                    </a:lnTo>
                    <a:lnTo>
                      <a:pt x="40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41" name="Freeform 65"/>
              <p:cNvSpPr>
                <a:spLocks/>
              </p:cNvSpPr>
              <p:nvPr/>
            </p:nvSpPr>
            <p:spPr bwMode="hidden">
              <a:xfrm>
                <a:off x="5088" y="1039"/>
                <a:ext cx="670" cy="997"/>
              </a:xfrm>
              <a:custGeom>
                <a:avLst/>
                <a:gdLst/>
                <a:ahLst/>
                <a:cxnLst>
                  <a:cxn ang="0">
                    <a:pos x="22" y="0"/>
                  </a:cxn>
                  <a:cxn ang="0">
                    <a:pos x="0" y="4"/>
                  </a:cxn>
                  <a:cxn ang="0">
                    <a:pos x="670" y="997"/>
                  </a:cxn>
                  <a:cxn ang="0">
                    <a:pos x="670" y="925"/>
                  </a:cxn>
                  <a:cxn ang="0">
                    <a:pos x="46" y="0"/>
                  </a:cxn>
                  <a:cxn ang="0">
                    <a:pos x="22" y="0"/>
                  </a:cxn>
                  <a:cxn ang="0">
                    <a:pos x="22" y="0"/>
                  </a:cxn>
                </a:cxnLst>
                <a:rect l="0" t="0" r="r" b="b"/>
                <a:pathLst>
                  <a:path w="670" h="997">
                    <a:moveTo>
                      <a:pt x="22" y="0"/>
                    </a:moveTo>
                    <a:lnTo>
                      <a:pt x="0" y="4"/>
                    </a:lnTo>
                    <a:lnTo>
                      <a:pt x="670" y="997"/>
                    </a:lnTo>
                    <a:lnTo>
                      <a:pt x="670" y="92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42" name="Freeform 66"/>
              <p:cNvSpPr>
                <a:spLocks/>
              </p:cNvSpPr>
              <p:nvPr/>
            </p:nvSpPr>
            <p:spPr bwMode="hidden">
              <a:xfrm>
                <a:off x="5412" y="1039"/>
                <a:ext cx="346" cy="487"/>
              </a:xfrm>
              <a:custGeom>
                <a:avLst/>
                <a:gdLst/>
                <a:ahLst/>
                <a:cxnLst>
                  <a:cxn ang="0">
                    <a:pos x="22" y="0"/>
                  </a:cxn>
                  <a:cxn ang="0">
                    <a:pos x="0" y="7"/>
                  </a:cxn>
                  <a:cxn ang="0">
                    <a:pos x="346" y="487"/>
                  </a:cxn>
                  <a:cxn ang="0">
                    <a:pos x="346" y="415"/>
                  </a:cxn>
                  <a:cxn ang="0">
                    <a:pos x="46" y="0"/>
                  </a:cxn>
                  <a:cxn ang="0">
                    <a:pos x="22" y="0"/>
                  </a:cxn>
                  <a:cxn ang="0">
                    <a:pos x="22" y="0"/>
                  </a:cxn>
                </a:cxnLst>
                <a:rect l="0" t="0" r="r" b="b"/>
                <a:pathLst>
                  <a:path w="346" h="487">
                    <a:moveTo>
                      <a:pt x="22" y="0"/>
                    </a:moveTo>
                    <a:lnTo>
                      <a:pt x="0" y="7"/>
                    </a:lnTo>
                    <a:lnTo>
                      <a:pt x="346" y="487"/>
                    </a:lnTo>
                    <a:lnTo>
                      <a:pt x="346" y="41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</p:grpSp>
      </p:grpSp>
      <p:sp>
        <p:nvSpPr>
          <p:cNvPr id="34883" name="Rectangle 67"/>
          <p:cNvSpPr>
            <a:spLocks noGrp="1" noChangeArrowheads="1"/>
          </p:cNvSpPr>
          <p:nvPr>
            <p:ph type="ctrTitle" sz="quarter"/>
          </p:nvPr>
        </p:nvSpPr>
        <p:spPr>
          <a:xfrm>
            <a:off x="455613" y="1920875"/>
            <a:ext cx="8226425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4884" name="Rectangle 6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69" name="Rectangle 6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0" name="Rectangle 7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1" name="Rectangle 7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D42A9-063E-4102-892F-1D5F761025F5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4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6C0F9E-82F9-4562-A9A3-0BC74C10F44F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73C517-FF48-4B69-A809-1AFB5FF9C5A7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5025" y="1598613"/>
            <a:ext cx="40370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131958-A9FB-429C-AD1D-CCA458047787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8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9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52F1D6-B1AC-45E5-A581-6A95CF27C1B4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4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036CD7-60F9-4D11-823D-FAF651BDEF2B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3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4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4E36FB-9AC5-4187-B06C-E1331917D66B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4110CB-124E-4EC6-B492-60D90310F865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B3ECCF-852D-4A3B-A915-9A455BA45E04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584244-88FE-432A-927B-9C4B324EBFE6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22950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5613" y="273050"/>
            <a:ext cx="6018212" cy="5822950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C4845F-1A59-4DCF-BDED-15F2A874CBDB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Заголовок и четыре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 sz="quarter"/>
          </p:nvPr>
        </p:nvSpPr>
        <p:spPr>
          <a:xfrm>
            <a:off x="455613" y="273050"/>
            <a:ext cx="8226425" cy="114300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quarter" idx="1"/>
          </p:nvPr>
        </p:nvSpPr>
        <p:spPr>
          <a:xfrm>
            <a:off x="455613" y="1598613"/>
            <a:ext cx="4037012" cy="21717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>
          <a:xfrm>
            <a:off x="4645025" y="1598613"/>
            <a:ext cx="4037013" cy="21717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Содержимое 4"/>
          <p:cNvSpPr>
            <a:spLocks noGrp="1"/>
          </p:cNvSpPr>
          <p:nvPr>
            <p:ph sz="quarter" idx="3"/>
          </p:nvPr>
        </p:nvSpPr>
        <p:spPr>
          <a:xfrm>
            <a:off x="455613" y="3922713"/>
            <a:ext cx="4037012" cy="2173287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3922713"/>
            <a:ext cx="4037013" cy="2173287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8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9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C6986F-9EC4-4F55-A535-A741189A0BEA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63529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2413" cy="6856413"/>
            <a:chOff x="0" y="0"/>
            <a:chExt cx="5759" cy="4319"/>
          </a:xfrm>
        </p:grpSpPr>
        <p:sp>
          <p:nvSpPr>
            <p:cNvPr id="33795" name="Freeform 3"/>
            <p:cNvSpPr>
              <a:spLocks/>
            </p:cNvSpPr>
            <p:nvPr userDrawn="1"/>
          </p:nvSpPr>
          <p:spPr bwMode="hidden">
            <a:xfrm>
              <a:off x="0" y="0"/>
              <a:ext cx="5758" cy="1043"/>
            </a:xfrm>
            <a:custGeom>
              <a:avLst/>
              <a:gdLst/>
              <a:ahLst/>
              <a:cxnLst>
                <a:cxn ang="0">
                  <a:pos x="5740" y="1043"/>
                </a:cxn>
                <a:cxn ang="0">
                  <a:pos x="0" y="1043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1043"/>
                </a:cxn>
                <a:cxn ang="0">
                  <a:pos x="5740" y="1043"/>
                </a:cxn>
              </a:cxnLst>
              <a:rect l="0" t="0" r="r" b="b"/>
              <a:pathLst>
                <a:path w="5740" h="1043">
                  <a:moveTo>
                    <a:pt x="5740" y="1043"/>
                  </a:moveTo>
                  <a:lnTo>
                    <a:pt x="0" y="1043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1043"/>
                  </a:lnTo>
                  <a:lnTo>
                    <a:pt x="574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ru-RU"/>
            </a:p>
          </p:txBody>
        </p:sp>
        <p:grpSp>
          <p:nvGrpSpPr>
            <p:cNvPr id="1033" name="Group 4"/>
            <p:cNvGrpSpPr>
              <a:grpSpLocks/>
            </p:cNvGrpSpPr>
            <p:nvPr userDrawn="1"/>
          </p:nvGrpSpPr>
          <p:grpSpPr bwMode="auto">
            <a:xfrm>
              <a:off x="0" y="0"/>
              <a:ext cx="5759" cy="4319"/>
              <a:chOff x="0" y="0"/>
              <a:chExt cx="5759" cy="4319"/>
            </a:xfrm>
          </p:grpSpPr>
          <p:sp>
            <p:nvSpPr>
              <p:cNvPr id="33797" name="Freeform 5"/>
              <p:cNvSpPr>
                <a:spLocks/>
              </p:cNvSpPr>
              <p:nvPr userDrawn="1"/>
            </p:nvSpPr>
            <p:spPr bwMode="hidden">
              <a:xfrm>
                <a:off x="1" y="1040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798" name="Freeform 6"/>
              <p:cNvSpPr>
                <a:spLocks/>
              </p:cNvSpPr>
              <p:nvPr userDrawn="1"/>
            </p:nvSpPr>
            <p:spPr bwMode="hidden">
              <a:xfrm>
                <a:off x="0" y="3988"/>
                <a:ext cx="5758" cy="42"/>
              </a:xfrm>
              <a:custGeom>
                <a:avLst/>
                <a:gdLst/>
                <a:ahLst/>
                <a:cxnLst>
                  <a:cxn ang="0">
                    <a:pos x="0" y="42"/>
                  </a:cxn>
                  <a:cxn ang="0">
                    <a:pos x="5740" y="42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42"/>
                  </a:cxn>
                  <a:cxn ang="0">
                    <a:pos x="0" y="42"/>
                  </a:cxn>
                </a:cxnLst>
                <a:rect l="0" t="0" r="r" b="b"/>
                <a:pathLst>
                  <a:path w="5740" h="42">
                    <a:moveTo>
                      <a:pt x="0" y="42"/>
                    </a:moveTo>
                    <a:lnTo>
                      <a:pt x="5740" y="42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42"/>
                    </a:lnTo>
                    <a:lnTo>
                      <a:pt x="0" y="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799" name="Freeform 7"/>
              <p:cNvSpPr>
                <a:spLocks/>
              </p:cNvSpPr>
              <p:nvPr userDrawn="1"/>
            </p:nvSpPr>
            <p:spPr bwMode="hidden">
              <a:xfrm>
                <a:off x="0" y="3665"/>
                <a:ext cx="5758" cy="30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00" name="Freeform 8"/>
              <p:cNvSpPr>
                <a:spLocks/>
              </p:cNvSpPr>
              <p:nvPr userDrawn="1"/>
            </p:nvSpPr>
            <p:spPr bwMode="hidden">
              <a:xfrm>
                <a:off x="0" y="3364"/>
                <a:ext cx="5758" cy="30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01" name="Freeform 9"/>
              <p:cNvSpPr>
                <a:spLocks/>
              </p:cNvSpPr>
              <p:nvPr userDrawn="1"/>
            </p:nvSpPr>
            <p:spPr bwMode="hidden">
              <a:xfrm>
                <a:off x="0" y="3105"/>
                <a:ext cx="5758" cy="31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02" name="Freeform 10"/>
              <p:cNvSpPr>
                <a:spLocks/>
              </p:cNvSpPr>
              <p:nvPr userDrawn="1"/>
            </p:nvSpPr>
            <p:spPr bwMode="hidden">
              <a:xfrm>
                <a:off x="0" y="2859"/>
                <a:ext cx="5758" cy="36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6"/>
                  </a:cxn>
                  <a:cxn ang="0">
                    <a:pos x="5740" y="36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03" name="Freeform 11"/>
              <p:cNvSpPr>
                <a:spLocks/>
              </p:cNvSpPr>
              <p:nvPr userDrawn="1"/>
            </p:nvSpPr>
            <p:spPr bwMode="hidden">
              <a:xfrm>
                <a:off x="0" y="2644"/>
                <a:ext cx="5758" cy="30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04" name="Freeform 12"/>
              <p:cNvSpPr>
                <a:spLocks/>
              </p:cNvSpPr>
              <p:nvPr userDrawn="1"/>
            </p:nvSpPr>
            <p:spPr bwMode="hidden">
              <a:xfrm>
                <a:off x="0" y="2433"/>
                <a:ext cx="5758" cy="36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6"/>
                  </a:cxn>
                  <a:cxn ang="0">
                    <a:pos x="5740" y="36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05" name="Freeform 13"/>
              <p:cNvSpPr>
                <a:spLocks/>
              </p:cNvSpPr>
              <p:nvPr userDrawn="1"/>
            </p:nvSpPr>
            <p:spPr bwMode="hidden">
              <a:xfrm>
                <a:off x="0" y="2259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06" name="Freeform 14"/>
              <p:cNvSpPr>
                <a:spLocks/>
              </p:cNvSpPr>
              <p:nvPr userDrawn="1"/>
            </p:nvSpPr>
            <p:spPr bwMode="hidden">
              <a:xfrm>
                <a:off x="0" y="2090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07" name="Freeform 15"/>
              <p:cNvSpPr>
                <a:spLocks/>
              </p:cNvSpPr>
              <p:nvPr userDrawn="1"/>
            </p:nvSpPr>
            <p:spPr bwMode="hidden">
              <a:xfrm>
                <a:off x="0" y="1928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08" name="Freeform 16"/>
              <p:cNvSpPr>
                <a:spLocks/>
              </p:cNvSpPr>
              <p:nvPr userDrawn="1"/>
            </p:nvSpPr>
            <p:spPr bwMode="hidden">
              <a:xfrm>
                <a:off x="0" y="1645"/>
                <a:ext cx="5758" cy="12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5740" y="12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09" name="Freeform 17"/>
              <p:cNvSpPr>
                <a:spLocks/>
              </p:cNvSpPr>
              <p:nvPr userDrawn="1"/>
            </p:nvSpPr>
            <p:spPr bwMode="hidden">
              <a:xfrm>
                <a:off x="0" y="1778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10" name="Freeform 18"/>
              <p:cNvSpPr>
                <a:spLocks/>
              </p:cNvSpPr>
              <p:nvPr userDrawn="1"/>
            </p:nvSpPr>
            <p:spPr bwMode="hidden">
              <a:xfrm>
                <a:off x="0" y="1520"/>
                <a:ext cx="5758" cy="12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5740" y="12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11" name="Freeform 19"/>
              <p:cNvSpPr>
                <a:spLocks/>
              </p:cNvSpPr>
              <p:nvPr userDrawn="1"/>
            </p:nvSpPr>
            <p:spPr bwMode="hidden">
              <a:xfrm>
                <a:off x="0" y="1394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12" name="Freeform 20"/>
              <p:cNvSpPr>
                <a:spLocks/>
              </p:cNvSpPr>
              <p:nvPr userDrawn="1"/>
            </p:nvSpPr>
            <p:spPr bwMode="hidden">
              <a:xfrm>
                <a:off x="0" y="1280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13" name="Freeform 21"/>
              <p:cNvSpPr>
                <a:spLocks/>
              </p:cNvSpPr>
              <p:nvPr userDrawn="1"/>
            </p:nvSpPr>
            <p:spPr bwMode="hidden">
              <a:xfrm>
                <a:off x="0" y="1177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14" name="Freeform 22"/>
              <p:cNvSpPr>
                <a:spLocks/>
              </p:cNvSpPr>
              <p:nvPr userDrawn="1"/>
            </p:nvSpPr>
            <p:spPr bwMode="hidden">
              <a:xfrm>
                <a:off x="0" y="24"/>
                <a:ext cx="5758" cy="30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15" name="Freeform 23"/>
              <p:cNvSpPr>
                <a:spLocks/>
              </p:cNvSpPr>
              <p:nvPr userDrawn="1"/>
            </p:nvSpPr>
            <p:spPr bwMode="hidden">
              <a:xfrm>
                <a:off x="0" y="186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16" name="Freeform 24"/>
              <p:cNvSpPr>
                <a:spLocks/>
              </p:cNvSpPr>
              <p:nvPr userDrawn="1"/>
            </p:nvSpPr>
            <p:spPr bwMode="hidden">
              <a:xfrm>
                <a:off x="0" y="475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17" name="Freeform 25"/>
              <p:cNvSpPr>
                <a:spLocks/>
              </p:cNvSpPr>
              <p:nvPr userDrawn="1"/>
            </p:nvSpPr>
            <p:spPr bwMode="hidden">
              <a:xfrm>
                <a:off x="0" y="337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18" name="Freeform 26"/>
              <p:cNvSpPr>
                <a:spLocks/>
              </p:cNvSpPr>
              <p:nvPr userDrawn="1"/>
            </p:nvSpPr>
            <p:spPr bwMode="hidden">
              <a:xfrm>
                <a:off x="0" y="600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19" name="Freeform 27"/>
              <p:cNvSpPr>
                <a:spLocks/>
              </p:cNvSpPr>
              <p:nvPr userDrawn="1"/>
            </p:nvSpPr>
            <p:spPr bwMode="hidden">
              <a:xfrm>
                <a:off x="0" y="727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20" name="Freeform 28"/>
              <p:cNvSpPr>
                <a:spLocks/>
              </p:cNvSpPr>
              <p:nvPr userDrawn="1"/>
            </p:nvSpPr>
            <p:spPr bwMode="hidden">
              <a:xfrm>
                <a:off x="0" y="841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21" name="Freeform 29"/>
              <p:cNvSpPr>
                <a:spLocks/>
              </p:cNvSpPr>
              <p:nvPr userDrawn="1"/>
            </p:nvSpPr>
            <p:spPr bwMode="hidden">
              <a:xfrm>
                <a:off x="0" y="943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grpSp>
            <p:nvGrpSpPr>
              <p:cNvPr id="1059" name="Group 30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58" cy="1045"/>
                <a:chOff x="0" y="0"/>
                <a:chExt cx="5758" cy="1045"/>
              </a:xfrm>
            </p:grpSpPr>
            <p:sp>
              <p:nvSpPr>
                <p:cNvPr id="33823" name="Freeform 31"/>
                <p:cNvSpPr>
                  <a:spLocks/>
                </p:cNvSpPr>
                <p:nvPr/>
              </p:nvSpPr>
              <p:spPr bwMode="hidden">
                <a:xfrm>
                  <a:off x="2849" y="0"/>
                  <a:ext cx="42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42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24" name="Freeform 32"/>
                <p:cNvSpPr>
                  <a:spLocks/>
                </p:cNvSpPr>
                <p:nvPr/>
              </p:nvSpPr>
              <p:spPr bwMode="hidden">
                <a:xfrm>
                  <a:off x="2400" y="0"/>
                  <a:ext cx="155" cy="1045"/>
                </a:xfrm>
                <a:custGeom>
                  <a:avLst/>
                  <a:gdLst/>
                  <a:ahLst/>
                  <a:cxnLst>
                    <a:cxn ang="0">
                      <a:pos x="131" y="1043"/>
                    </a:cxn>
                    <a:cxn ang="0">
                      <a:pos x="155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113" y="1043"/>
                    </a:cxn>
                    <a:cxn ang="0">
                      <a:pos x="131" y="1043"/>
                    </a:cxn>
                    <a:cxn ang="0">
                      <a:pos x="131" y="1043"/>
                    </a:cxn>
                  </a:cxnLst>
                  <a:rect l="0" t="0" r="r" b="b"/>
                  <a:pathLst>
                    <a:path w="155" h="1043">
                      <a:moveTo>
                        <a:pt x="131" y="1043"/>
                      </a:moveTo>
                      <a:lnTo>
                        <a:pt x="155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113" y="1043"/>
                      </a:lnTo>
                      <a:lnTo>
                        <a:pt x="131" y="1043"/>
                      </a:lnTo>
                      <a:lnTo>
                        <a:pt x="13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25" name="Freeform 33"/>
                <p:cNvSpPr>
                  <a:spLocks/>
                </p:cNvSpPr>
                <p:nvPr/>
              </p:nvSpPr>
              <p:spPr bwMode="hidden">
                <a:xfrm>
                  <a:off x="1967" y="0"/>
                  <a:ext cx="240" cy="1045"/>
                </a:xfrm>
                <a:custGeom>
                  <a:avLst/>
                  <a:gdLst/>
                  <a:ahLst/>
                  <a:cxnLst>
                    <a:cxn ang="0">
                      <a:pos x="221" y="1043"/>
                    </a:cxn>
                    <a:cxn ang="0">
                      <a:pos x="239" y="1043"/>
                    </a:cxn>
                    <a:cxn ang="0">
                      <a:pos x="36" y="0"/>
                    </a:cxn>
                    <a:cxn ang="0">
                      <a:pos x="0" y="0"/>
                    </a:cxn>
                    <a:cxn ang="0">
                      <a:pos x="203" y="1043"/>
                    </a:cxn>
                    <a:cxn ang="0">
                      <a:pos x="221" y="1043"/>
                    </a:cxn>
                    <a:cxn ang="0">
                      <a:pos x="221" y="1043"/>
                    </a:cxn>
                  </a:cxnLst>
                  <a:rect l="0" t="0" r="r" b="b"/>
                  <a:pathLst>
                    <a:path w="239" h="1043">
                      <a:moveTo>
                        <a:pt x="221" y="1043"/>
                      </a:moveTo>
                      <a:lnTo>
                        <a:pt x="239" y="1043"/>
                      </a:lnTo>
                      <a:lnTo>
                        <a:pt x="36" y="0"/>
                      </a:lnTo>
                      <a:lnTo>
                        <a:pt x="0" y="0"/>
                      </a:lnTo>
                      <a:lnTo>
                        <a:pt x="203" y="1043"/>
                      </a:lnTo>
                      <a:lnTo>
                        <a:pt x="221" y="1043"/>
                      </a:lnTo>
                      <a:lnTo>
                        <a:pt x="22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26" name="Freeform 34"/>
                <p:cNvSpPr>
                  <a:spLocks/>
                </p:cNvSpPr>
                <p:nvPr/>
              </p:nvSpPr>
              <p:spPr bwMode="hidden">
                <a:xfrm>
                  <a:off x="1554" y="0"/>
                  <a:ext cx="353" cy="1045"/>
                </a:xfrm>
                <a:custGeom>
                  <a:avLst/>
                  <a:gdLst/>
                  <a:ahLst/>
                  <a:cxnLst>
                    <a:cxn ang="0">
                      <a:pos x="334" y="1043"/>
                    </a:cxn>
                    <a:cxn ang="0">
                      <a:pos x="352" y="1043"/>
                    </a:cxn>
                    <a:cxn ang="0">
                      <a:pos x="41" y="0"/>
                    </a:cxn>
                    <a:cxn ang="0">
                      <a:pos x="0" y="0"/>
                    </a:cxn>
                    <a:cxn ang="0">
                      <a:pos x="311" y="1043"/>
                    </a:cxn>
                    <a:cxn ang="0">
                      <a:pos x="334" y="1043"/>
                    </a:cxn>
                    <a:cxn ang="0">
                      <a:pos x="334" y="1043"/>
                    </a:cxn>
                  </a:cxnLst>
                  <a:rect l="0" t="0" r="r" b="b"/>
                  <a:pathLst>
                    <a:path w="352" h="1043">
                      <a:moveTo>
                        <a:pt x="334" y="1043"/>
                      </a:moveTo>
                      <a:lnTo>
                        <a:pt x="352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311" y="1043"/>
                      </a:lnTo>
                      <a:lnTo>
                        <a:pt x="334" y="1043"/>
                      </a:lnTo>
                      <a:lnTo>
                        <a:pt x="33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27" name="Freeform 35"/>
                <p:cNvSpPr>
                  <a:spLocks/>
                </p:cNvSpPr>
                <p:nvPr/>
              </p:nvSpPr>
              <p:spPr bwMode="hidden">
                <a:xfrm>
                  <a:off x="1134" y="0"/>
                  <a:ext cx="450" cy="1045"/>
                </a:xfrm>
                <a:custGeom>
                  <a:avLst/>
                  <a:gdLst/>
                  <a:ahLst/>
                  <a:cxnLst>
                    <a:cxn ang="0">
                      <a:pos x="425" y="1043"/>
                    </a:cxn>
                    <a:cxn ang="0">
                      <a:pos x="449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407" y="1043"/>
                    </a:cxn>
                    <a:cxn ang="0">
                      <a:pos x="425" y="1043"/>
                    </a:cxn>
                    <a:cxn ang="0">
                      <a:pos x="425" y="1043"/>
                    </a:cxn>
                  </a:cxnLst>
                  <a:rect l="0" t="0" r="r" b="b"/>
                  <a:pathLst>
                    <a:path w="449" h="1043">
                      <a:moveTo>
                        <a:pt x="425" y="1043"/>
                      </a:moveTo>
                      <a:lnTo>
                        <a:pt x="449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407" y="1043"/>
                      </a:lnTo>
                      <a:lnTo>
                        <a:pt x="425" y="1043"/>
                      </a:lnTo>
                      <a:lnTo>
                        <a:pt x="425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28" name="Freeform 36"/>
                <p:cNvSpPr>
                  <a:spLocks/>
                </p:cNvSpPr>
                <p:nvPr/>
              </p:nvSpPr>
              <p:spPr bwMode="hidden">
                <a:xfrm>
                  <a:off x="714" y="0"/>
                  <a:ext cx="540" cy="1045"/>
                </a:xfrm>
                <a:custGeom>
                  <a:avLst/>
                  <a:gdLst/>
                  <a:ahLst/>
                  <a:cxnLst>
                    <a:cxn ang="0">
                      <a:pos x="520" y="1043"/>
                    </a:cxn>
                    <a:cxn ang="0">
                      <a:pos x="538" y="1043"/>
                    </a:cxn>
                    <a:cxn ang="0">
                      <a:pos x="41" y="0"/>
                    </a:cxn>
                    <a:cxn ang="0">
                      <a:pos x="0" y="0"/>
                    </a:cxn>
                    <a:cxn ang="0">
                      <a:pos x="496" y="1043"/>
                    </a:cxn>
                    <a:cxn ang="0">
                      <a:pos x="520" y="1043"/>
                    </a:cxn>
                    <a:cxn ang="0">
                      <a:pos x="520" y="1043"/>
                    </a:cxn>
                  </a:cxnLst>
                  <a:rect l="0" t="0" r="r" b="b"/>
                  <a:pathLst>
                    <a:path w="538" h="1043">
                      <a:moveTo>
                        <a:pt x="520" y="1043"/>
                      </a:moveTo>
                      <a:lnTo>
                        <a:pt x="538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496" y="1043"/>
                      </a:lnTo>
                      <a:lnTo>
                        <a:pt x="520" y="1043"/>
                      </a:lnTo>
                      <a:lnTo>
                        <a:pt x="520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29" name="Freeform 37"/>
                <p:cNvSpPr>
                  <a:spLocks/>
                </p:cNvSpPr>
                <p:nvPr/>
              </p:nvSpPr>
              <p:spPr bwMode="hidden">
                <a:xfrm>
                  <a:off x="306" y="0"/>
                  <a:ext cx="642" cy="1045"/>
                </a:xfrm>
                <a:custGeom>
                  <a:avLst/>
                  <a:gdLst/>
                  <a:ahLst/>
                  <a:cxnLst>
                    <a:cxn ang="0">
                      <a:pos x="622" y="1043"/>
                    </a:cxn>
                    <a:cxn ang="0">
                      <a:pos x="640" y="1043"/>
                    </a:cxn>
                    <a:cxn ang="0">
                      <a:pos x="48" y="0"/>
                    </a:cxn>
                    <a:cxn ang="0">
                      <a:pos x="0" y="0"/>
                    </a:cxn>
                    <a:cxn ang="0">
                      <a:pos x="598" y="1043"/>
                    </a:cxn>
                    <a:cxn ang="0">
                      <a:pos x="622" y="1043"/>
                    </a:cxn>
                    <a:cxn ang="0">
                      <a:pos x="622" y="1043"/>
                    </a:cxn>
                  </a:cxnLst>
                  <a:rect l="0" t="0" r="r" b="b"/>
                  <a:pathLst>
                    <a:path w="640" h="1043">
                      <a:moveTo>
                        <a:pt x="622" y="1043"/>
                      </a:moveTo>
                      <a:lnTo>
                        <a:pt x="640" y="1043"/>
                      </a:lnTo>
                      <a:lnTo>
                        <a:pt x="48" y="0"/>
                      </a:lnTo>
                      <a:lnTo>
                        <a:pt x="0" y="0"/>
                      </a:lnTo>
                      <a:lnTo>
                        <a:pt x="598" y="1043"/>
                      </a:lnTo>
                      <a:lnTo>
                        <a:pt x="622" y="1043"/>
                      </a:lnTo>
                      <a:lnTo>
                        <a:pt x="622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30" name="Freeform 38"/>
                <p:cNvSpPr>
                  <a:spLocks/>
                </p:cNvSpPr>
                <p:nvPr/>
              </p:nvSpPr>
              <p:spPr bwMode="hidden">
                <a:xfrm>
                  <a:off x="0" y="108"/>
                  <a:ext cx="630" cy="937"/>
                </a:xfrm>
                <a:custGeom>
                  <a:avLst/>
                  <a:gdLst/>
                  <a:ahLst/>
                  <a:cxnLst>
                    <a:cxn ang="0">
                      <a:pos x="604" y="935"/>
                    </a:cxn>
                    <a:cxn ang="0">
                      <a:pos x="628" y="935"/>
                    </a:cxn>
                    <a:cxn ang="0">
                      <a:pos x="0" y="0"/>
                    </a:cxn>
                    <a:cxn ang="0">
                      <a:pos x="0" y="66"/>
                    </a:cxn>
                    <a:cxn ang="0">
                      <a:pos x="580" y="935"/>
                    </a:cxn>
                    <a:cxn ang="0">
                      <a:pos x="604" y="935"/>
                    </a:cxn>
                    <a:cxn ang="0">
                      <a:pos x="604" y="935"/>
                    </a:cxn>
                  </a:cxnLst>
                  <a:rect l="0" t="0" r="r" b="b"/>
                  <a:pathLst>
                    <a:path w="628" h="935">
                      <a:moveTo>
                        <a:pt x="604" y="935"/>
                      </a:moveTo>
                      <a:lnTo>
                        <a:pt x="628" y="935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580" y="935"/>
                      </a:lnTo>
                      <a:lnTo>
                        <a:pt x="604" y="935"/>
                      </a:lnTo>
                      <a:lnTo>
                        <a:pt x="604" y="93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31" name="Freeform 39"/>
                <p:cNvSpPr>
                  <a:spLocks/>
                </p:cNvSpPr>
                <p:nvPr/>
              </p:nvSpPr>
              <p:spPr bwMode="hidden">
                <a:xfrm>
                  <a:off x="3191" y="0"/>
                  <a:ext cx="155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155" y="0"/>
                    </a:cxn>
                    <a:cxn ang="0">
                      <a:pos x="114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155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155" y="0"/>
                      </a:lnTo>
                      <a:lnTo>
                        <a:pt x="114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32" name="Freeform 40"/>
                <p:cNvSpPr>
                  <a:spLocks/>
                </p:cNvSpPr>
                <p:nvPr/>
              </p:nvSpPr>
              <p:spPr bwMode="hidden">
                <a:xfrm>
                  <a:off x="3533" y="0"/>
                  <a:ext cx="240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36" y="1043"/>
                    </a:cxn>
                    <a:cxn ang="0">
                      <a:pos x="239" y="0"/>
                    </a:cxn>
                    <a:cxn ang="0">
                      <a:pos x="203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239" h="1043">
                      <a:moveTo>
                        <a:pt x="18" y="1043"/>
                      </a:moveTo>
                      <a:lnTo>
                        <a:pt x="36" y="1043"/>
                      </a:lnTo>
                      <a:lnTo>
                        <a:pt x="239" y="0"/>
                      </a:lnTo>
                      <a:lnTo>
                        <a:pt x="203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33" name="Freeform 41"/>
                <p:cNvSpPr>
                  <a:spLocks/>
                </p:cNvSpPr>
                <p:nvPr/>
              </p:nvSpPr>
              <p:spPr bwMode="hidden">
                <a:xfrm>
                  <a:off x="3821" y="0"/>
                  <a:ext cx="359" cy="1045"/>
                </a:xfrm>
                <a:custGeom>
                  <a:avLst/>
                  <a:gdLst/>
                  <a:ahLst/>
                  <a:cxnLst>
                    <a:cxn ang="0">
                      <a:pos x="24" y="1043"/>
                    </a:cxn>
                    <a:cxn ang="0">
                      <a:pos x="42" y="1043"/>
                    </a:cxn>
                    <a:cxn ang="0">
                      <a:pos x="358" y="0"/>
                    </a:cxn>
                    <a:cxn ang="0">
                      <a:pos x="317" y="0"/>
                    </a:cxn>
                    <a:cxn ang="0">
                      <a:pos x="0" y="1043"/>
                    </a:cxn>
                    <a:cxn ang="0">
                      <a:pos x="24" y="1043"/>
                    </a:cxn>
                    <a:cxn ang="0">
                      <a:pos x="24" y="1043"/>
                    </a:cxn>
                  </a:cxnLst>
                  <a:rect l="0" t="0" r="r" b="b"/>
                  <a:pathLst>
                    <a:path w="358" h="1043">
                      <a:moveTo>
                        <a:pt x="24" y="1043"/>
                      </a:moveTo>
                      <a:lnTo>
                        <a:pt x="42" y="1043"/>
                      </a:lnTo>
                      <a:lnTo>
                        <a:pt x="358" y="0"/>
                      </a:lnTo>
                      <a:lnTo>
                        <a:pt x="317" y="0"/>
                      </a:lnTo>
                      <a:lnTo>
                        <a:pt x="0" y="1043"/>
                      </a:lnTo>
                      <a:lnTo>
                        <a:pt x="24" y="1043"/>
                      </a:lnTo>
                      <a:lnTo>
                        <a:pt x="2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34" name="Freeform 42"/>
                <p:cNvSpPr>
                  <a:spLocks/>
                </p:cNvSpPr>
                <p:nvPr/>
              </p:nvSpPr>
              <p:spPr bwMode="hidden">
                <a:xfrm>
                  <a:off x="4139" y="0"/>
                  <a:ext cx="449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1" y="1043"/>
                    </a:cxn>
                    <a:cxn ang="0">
                      <a:pos x="448" y="0"/>
                    </a:cxn>
                    <a:cxn ang="0">
                      <a:pos x="406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448" h="1043">
                      <a:moveTo>
                        <a:pt x="18" y="1043"/>
                      </a:moveTo>
                      <a:lnTo>
                        <a:pt x="41" y="1043"/>
                      </a:lnTo>
                      <a:lnTo>
                        <a:pt x="448" y="0"/>
                      </a:lnTo>
                      <a:lnTo>
                        <a:pt x="406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35" name="Freeform 43"/>
                <p:cNvSpPr>
                  <a:spLocks/>
                </p:cNvSpPr>
                <p:nvPr/>
              </p:nvSpPr>
              <p:spPr bwMode="hidden">
                <a:xfrm>
                  <a:off x="4480" y="0"/>
                  <a:ext cx="541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539" y="0"/>
                    </a:cxn>
                    <a:cxn ang="0">
                      <a:pos x="497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539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539" y="0"/>
                      </a:lnTo>
                      <a:lnTo>
                        <a:pt x="497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36" name="Freeform 44"/>
                <p:cNvSpPr>
                  <a:spLocks/>
                </p:cNvSpPr>
                <p:nvPr/>
              </p:nvSpPr>
              <p:spPr bwMode="hidden">
                <a:xfrm>
                  <a:off x="4768" y="0"/>
                  <a:ext cx="642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640" y="0"/>
                    </a:cxn>
                    <a:cxn ang="0">
                      <a:pos x="592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640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640" y="0"/>
                      </a:lnTo>
                      <a:lnTo>
                        <a:pt x="592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37" name="Freeform 45"/>
                <p:cNvSpPr>
                  <a:spLocks/>
                </p:cNvSpPr>
                <p:nvPr/>
              </p:nvSpPr>
              <p:spPr bwMode="hidden">
                <a:xfrm>
                  <a:off x="5086" y="48"/>
                  <a:ext cx="672" cy="997"/>
                </a:xfrm>
                <a:custGeom>
                  <a:avLst/>
                  <a:gdLst/>
                  <a:ahLst/>
                  <a:cxnLst>
                    <a:cxn ang="0">
                      <a:pos x="24" y="995"/>
                    </a:cxn>
                    <a:cxn ang="0">
                      <a:pos x="48" y="995"/>
                    </a:cxn>
                    <a:cxn ang="0">
                      <a:pos x="670" y="72"/>
                    </a:cxn>
                    <a:cxn ang="0">
                      <a:pos x="670" y="0"/>
                    </a:cxn>
                    <a:cxn ang="0">
                      <a:pos x="0" y="995"/>
                    </a:cxn>
                    <a:cxn ang="0">
                      <a:pos x="24" y="995"/>
                    </a:cxn>
                    <a:cxn ang="0">
                      <a:pos x="24" y="995"/>
                    </a:cxn>
                  </a:cxnLst>
                  <a:rect l="0" t="0" r="r" b="b"/>
                  <a:pathLst>
                    <a:path w="670" h="995">
                      <a:moveTo>
                        <a:pt x="24" y="995"/>
                      </a:moveTo>
                      <a:lnTo>
                        <a:pt x="48" y="995"/>
                      </a:lnTo>
                      <a:lnTo>
                        <a:pt x="670" y="72"/>
                      </a:lnTo>
                      <a:lnTo>
                        <a:pt x="670" y="0"/>
                      </a:lnTo>
                      <a:lnTo>
                        <a:pt x="0" y="995"/>
                      </a:lnTo>
                      <a:lnTo>
                        <a:pt x="24" y="995"/>
                      </a:lnTo>
                      <a:lnTo>
                        <a:pt x="24" y="99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</p:grpSp>
          <p:grpSp>
            <p:nvGrpSpPr>
              <p:cNvPr id="1060" name="Group 46"/>
              <p:cNvGrpSpPr>
                <a:grpSpLocks/>
              </p:cNvGrpSpPr>
              <p:nvPr userDrawn="1"/>
            </p:nvGrpSpPr>
            <p:grpSpPr bwMode="auto">
              <a:xfrm>
                <a:off x="0" y="558"/>
                <a:ext cx="5758" cy="487"/>
                <a:chOff x="0" y="558"/>
                <a:chExt cx="5758" cy="487"/>
              </a:xfrm>
            </p:grpSpPr>
            <p:sp>
              <p:nvSpPr>
                <p:cNvPr id="33839" name="Freeform 47"/>
                <p:cNvSpPr>
                  <a:spLocks/>
                </p:cNvSpPr>
                <p:nvPr/>
              </p:nvSpPr>
              <p:spPr bwMode="hidden">
                <a:xfrm>
                  <a:off x="0" y="618"/>
                  <a:ext cx="306" cy="427"/>
                </a:xfrm>
                <a:custGeom>
                  <a:avLst/>
                  <a:gdLst/>
                  <a:ahLst/>
                  <a:cxnLst>
                    <a:cxn ang="0">
                      <a:pos x="281" y="426"/>
                    </a:cxn>
                    <a:cxn ang="0">
                      <a:pos x="305" y="426"/>
                    </a:cxn>
                    <a:cxn ang="0">
                      <a:pos x="0" y="0"/>
                    </a:cxn>
                    <a:cxn ang="0">
                      <a:pos x="0" y="66"/>
                    </a:cxn>
                    <a:cxn ang="0">
                      <a:pos x="251" y="426"/>
                    </a:cxn>
                    <a:cxn ang="0">
                      <a:pos x="281" y="426"/>
                    </a:cxn>
                    <a:cxn ang="0">
                      <a:pos x="281" y="426"/>
                    </a:cxn>
                  </a:cxnLst>
                  <a:rect l="0" t="0" r="r" b="b"/>
                  <a:pathLst>
                    <a:path w="305" h="426">
                      <a:moveTo>
                        <a:pt x="281" y="426"/>
                      </a:moveTo>
                      <a:lnTo>
                        <a:pt x="305" y="426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251" y="426"/>
                      </a:lnTo>
                      <a:lnTo>
                        <a:pt x="281" y="426"/>
                      </a:lnTo>
                      <a:lnTo>
                        <a:pt x="281" y="4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40" name="Freeform 48"/>
                <p:cNvSpPr>
                  <a:spLocks/>
                </p:cNvSpPr>
                <p:nvPr/>
              </p:nvSpPr>
              <p:spPr bwMode="hidden">
                <a:xfrm>
                  <a:off x="5410" y="558"/>
                  <a:ext cx="348" cy="487"/>
                </a:xfrm>
                <a:custGeom>
                  <a:avLst/>
                  <a:gdLst/>
                  <a:ahLst/>
                  <a:cxnLst>
                    <a:cxn ang="0">
                      <a:pos x="24" y="486"/>
                    </a:cxn>
                    <a:cxn ang="0">
                      <a:pos x="48" y="486"/>
                    </a:cxn>
                    <a:cxn ang="0">
                      <a:pos x="347" y="72"/>
                    </a:cxn>
                    <a:cxn ang="0">
                      <a:pos x="347" y="0"/>
                    </a:cxn>
                    <a:cxn ang="0">
                      <a:pos x="0" y="486"/>
                    </a:cxn>
                    <a:cxn ang="0">
                      <a:pos x="24" y="486"/>
                    </a:cxn>
                    <a:cxn ang="0">
                      <a:pos x="24" y="486"/>
                    </a:cxn>
                  </a:cxnLst>
                  <a:rect l="0" t="0" r="r" b="b"/>
                  <a:pathLst>
                    <a:path w="347" h="486">
                      <a:moveTo>
                        <a:pt x="24" y="486"/>
                      </a:moveTo>
                      <a:lnTo>
                        <a:pt x="48" y="486"/>
                      </a:lnTo>
                      <a:lnTo>
                        <a:pt x="347" y="72"/>
                      </a:lnTo>
                      <a:lnTo>
                        <a:pt x="347" y="0"/>
                      </a:lnTo>
                      <a:lnTo>
                        <a:pt x="0" y="486"/>
                      </a:lnTo>
                      <a:lnTo>
                        <a:pt x="24" y="486"/>
                      </a:lnTo>
                      <a:lnTo>
                        <a:pt x="24" y="48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</p:grpSp>
          <p:grpSp>
            <p:nvGrpSpPr>
              <p:cNvPr id="1061" name="Group 49"/>
              <p:cNvGrpSpPr>
                <a:grpSpLocks/>
              </p:cNvGrpSpPr>
              <p:nvPr userDrawn="1"/>
            </p:nvGrpSpPr>
            <p:grpSpPr bwMode="auto">
              <a:xfrm>
                <a:off x="264" y="1039"/>
                <a:ext cx="5200" cy="3280"/>
                <a:chOff x="264" y="1039"/>
                <a:chExt cx="5200" cy="3280"/>
              </a:xfrm>
            </p:grpSpPr>
            <p:sp>
              <p:nvSpPr>
                <p:cNvPr id="33842" name="Freeform 50"/>
                <p:cNvSpPr>
                  <a:spLocks/>
                </p:cNvSpPr>
                <p:nvPr/>
              </p:nvSpPr>
              <p:spPr bwMode="hidden">
                <a:xfrm>
                  <a:off x="2849" y="1039"/>
                  <a:ext cx="42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0" y="3273"/>
                    </a:cxn>
                    <a:cxn ang="0">
                      <a:pos x="42" y="3273"/>
                    </a:cxn>
                    <a:cxn ang="0">
                      <a:pos x="42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42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43" name="Freeform 51"/>
                <p:cNvSpPr>
                  <a:spLocks/>
                </p:cNvSpPr>
                <p:nvPr/>
              </p:nvSpPr>
              <p:spPr bwMode="hidden">
                <a:xfrm>
                  <a:off x="2154" y="1039"/>
                  <a:ext cx="401" cy="3280"/>
                </a:xfrm>
                <a:custGeom>
                  <a:avLst/>
                  <a:gdLst/>
                  <a:ahLst/>
                  <a:cxnLst>
                    <a:cxn ang="0">
                      <a:pos x="376" y="0"/>
                    </a:cxn>
                    <a:cxn ang="0">
                      <a:pos x="358" y="0"/>
                    </a:cxn>
                    <a:cxn ang="0">
                      <a:pos x="0" y="3273"/>
                    </a:cxn>
                    <a:cxn ang="0">
                      <a:pos x="41" y="3273"/>
                    </a:cxn>
                    <a:cxn ang="0">
                      <a:pos x="400" y="0"/>
                    </a:cxn>
                    <a:cxn ang="0">
                      <a:pos x="376" y="0"/>
                    </a:cxn>
                    <a:cxn ang="0">
                      <a:pos x="376" y="0"/>
                    </a:cxn>
                  </a:cxnLst>
                  <a:rect l="0" t="0" r="r" b="b"/>
                  <a:pathLst>
                    <a:path w="400" h="3273">
                      <a:moveTo>
                        <a:pt x="376" y="0"/>
                      </a:moveTo>
                      <a:lnTo>
                        <a:pt x="358" y="0"/>
                      </a:lnTo>
                      <a:lnTo>
                        <a:pt x="0" y="3273"/>
                      </a:lnTo>
                      <a:lnTo>
                        <a:pt x="41" y="3273"/>
                      </a:lnTo>
                      <a:lnTo>
                        <a:pt x="400" y="0"/>
                      </a:lnTo>
                      <a:lnTo>
                        <a:pt x="376" y="0"/>
                      </a:lnTo>
                      <a:lnTo>
                        <a:pt x="37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44" name="Freeform 52"/>
                <p:cNvSpPr>
                  <a:spLocks/>
                </p:cNvSpPr>
                <p:nvPr/>
              </p:nvSpPr>
              <p:spPr bwMode="hidden">
                <a:xfrm>
                  <a:off x="1530" y="1039"/>
                  <a:ext cx="677" cy="3280"/>
                </a:xfrm>
                <a:custGeom>
                  <a:avLst/>
                  <a:gdLst/>
                  <a:ahLst/>
                  <a:cxnLst>
                    <a:cxn ang="0">
                      <a:pos x="657" y="0"/>
                    </a:cxn>
                    <a:cxn ang="0">
                      <a:pos x="639" y="0"/>
                    </a:cxn>
                    <a:cxn ang="0">
                      <a:pos x="0" y="3273"/>
                    </a:cxn>
                    <a:cxn ang="0">
                      <a:pos x="42" y="3273"/>
                    </a:cxn>
                    <a:cxn ang="0">
                      <a:pos x="675" y="0"/>
                    </a:cxn>
                    <a:cxn ang="0">
                      <a:pos x="657" y="0"/>
                    </a:cxn>
                    <a:cxn ang="0">
                      <a:pos x="657" y="0"/>
                    </a:cxn>
                  </a:cxnLst>
                  <a:rect l="0" t="0" r="r" b="b"/>
                  <a:pathLst>
                    <a:path w="675" h="3273">
                      <a:moveTo>
                        <a:pt x="657" y="0"/>
                      </a:moveTo>
                      <a:lnTo>
                        <a:pt x="639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675" y="0"/>
                      </a:lnTo>
                      <a:lnTo>
                        <a:pt x="657" y="0"/>
                      </a:lnTo>
                      <a:lnTo>
                        <a:pt x="657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45" name="Freeform 53"/>
                <p:cNvSpPr>
                  <a:spLocks/>
                </p:cNvSpPr>
                <p:nvPr/>
              </p:nvSpPr>
              <p:spPr bwMode="hidden">
                <a:xfrm>
                  <a:off x="876" y="1039"/>
                  <a:ext cx="1031" cy="3280"/>
                </a:xfrm>
                <a:custGeom>
                  <a:avLst/>
                  <a:gdLst/>
                  <a:ahLst/>
                  <a:cxnLst>
                    <a:cxn ang="0">
                      <a:pos x="1013" y="0"/>
                    </a:cxn>
                    <a:cxn ang="0">
                      <a:pos x="990" y="0"/>
                    </a:cxn>
                    <a:cxn ang="0">
                      <a:pos x="0" y="3280"/>
                    </a:cxn>
                    <a:cxn ang="0">
                      <a:pos x="42" y="3280"/>
                    </a:cxn>
                    <a:cxn ang="0">
                      <a:pos x="1031" y="4"/>
                    </a:cxn>
                    <a:cxn ang="0">
                      <a:pos x="1013" y="0"/>
                    </a:cxn>
                    <a:cxn ang="0">
                      <a:pos x="1013" y="0"/>
                    </a:cxn>
                  </a:cxnLst>
                  <a:rect l="0" t="0" r="r" b="b"/>
                  <a:pathLst>
                    <a:path w="1031" h="3280">
                      <a:moveTo>
                        <a:pt x="1013" y="0"/>
                      </a:moveTo>
                      <a:lnTo>
                        <a:pt x="990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031" y="4"/>
                      </a:lnTo>
                      <a:lnTo>
                        <a:pt x="1013" y="0"/>
                      </a:lnTo>
                      <a:lnTo>
                        <a:pt x="101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46" name="Freeform 54"/>
                <p:cNvSpPr>
                  <a:spLocks/>
                </p:cNvSpPr>
                <p:nvPr/>
              </p:nvSpPr>
              <p:spPr bwMode="hidden">
                <a:xfrm>
                  <a:off x="264" y="1039"/>
                  <a:ext cx="1319" cy="3280"/>
                </a:xfrm>
                <a:custGeom>
                  <a:avLst/>
                  <a:gdLst/>
                  <a:ahLst/>
                  <a:cxnLst>
                    <a:cxn ang="0">
                      <a:pos x="1296" y="0"/>
                    </a:cxn>
                    <a:cxn ang="0">
                      <a:pos x="1278" y="0"/>
                    </a:cxn>
                    <a:cxn ang="0">
                      <a:pos x="0" y="3280"/>
                    </a:cxn>
                    <a:cxn ang="0">
                      <a:pos x="42" y="3280"/>
                    </a:cxn>
                    <a:cxn ang="0">
                      <a:pos x="1319" y="5"/>
                    </a:cxn>
                    <a:cxn ang="0">
                      <a:pos x="1296" y="0"/>
                    </a:cxn>
                    <a:cxn ang="0">
                      <a:pos x="1296" y="0"/>
                    </a:cxn>
                  </a:cxnLst>
                  <a:rect l="0" t="0" r="r" b="b"/>
                  <a:pathLst>
                    <a:path w="1319" h="3280">
                      <a:moveTo>
                        <a:pt x="1296" y="0"/>
                      </a:moveTo>
                      <a:lnTo>
                        <a:pt x="1278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319" y="5"/>
                      </a:lnTo>
                      <a:lnTo>
                        <a:pt x="1296" y="0"/>
                      </a:lnTo>
                      <a:lnTo>
                        <a:pt x="129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47" name="Freeform 55"/>
                <p:cNvSpPr>
                  <a:spLocks/>
                </p:cNvSpPr>
                <p:nvPr/>
              </p:nvSpPr>
              <p:spPr bwMode="hidden">
                <a:xfrm>
                  <a:off x="3191" y="1039"/>
                  <a:ext cx="402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359" y="3273"/>
                    </a:cxn>
                    <a:cxn ang="0">
                      <a:pos x="401" y="3273"/>
                    </a:cxn>
                    <a:cxn ang="0">
                      <a:pos x="42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401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359" y="3273"/>
                      </a:lnTo>
                      <a:lnTo>
                        <a:pt x="401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48" name="Freeform 56"/>
                <p:cNvSpPr>
                  <a:spLocks/>
                </p:cNvSpPr>
                <p:nvPr/>
              </p:nvSpPr>
              <p:spPr bwMode="hidden">
                <a:xfrm>
                  <a:off x="3533" y="1039"/>
                  <a:ext cx="677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640" y="3273"/>
                    </a:cxn>
                    <a:cxn ang="0">
                      <a:pos x="675" y="3273"/>
                    </a:cxn>
                    <a:cxn ang="0">
                      <a:pos x="36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675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640" y="3273"/>
                      </a:lnTo>
                      <a:lnTo>
                        <a:pt x="675" y="3273"/>
                      </a:lnTo>
                      <a:lnTo>
                        <a:pt x="36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49" name="Freeform 57"/>
                <p:cNvSpPr>
                  <a:spLocks/>
                </p:cNvSpPr>
                <p:nvPr/>
              </p:nvSpPr>
              <p:spPr bwMode="hidden">
                <a:xfrm>
                  <a:off x="3822" y="1039"/>
                  <a:ext cx="1036" cy="3280"/>
                </a:xfrm>
                <a:custGeom>
                  <a:avLst/>
                  <a:gdLst/>
                  <a:ahLst/>
                  <a:cxnLst>
                    <a:cxn ang="0">
                      <a:pos x="23" y="0"/>
                    </a:cxn>
                    <a:cxn ang="0">
                      <a:pos x="0" y="5"/>
                    </a:cxn>
                    <a:cxn ang="0">
                      <a:pos x="994" y="3280"/>
                    </a:cxn>
                    <a:cxn ang="0">
                      <a:pos x="1036" y="3280"/>
                    </a:cxn>
                    <a:cxn ang="0">
                      <a:pos x="41" y="0"/>
                    </a:cxn>
                    <a:cxn ang="0">
                      <a:pos x="23" y="0"/>
                    </a:cxn>
                    <a:cxn ang="0">
                      <a:pos x="23" y="0"/>
                    </a:cxn>
                  </a:cxnLst>
                  <a:rect l="0" t="0" r="r" b="b"/>
                  <a:pathLst>
                    <a:path w="1036" h="3280">
                      <a:moveTo>
                        <a:pt x="23" y="0"/>
                      </a:moveTo>
                      <a:lnTo>
                        <a:pt x="0" y="5"/>
                      </a:lnTo>
                      <a:lnTo>
                        <a:pt x="994" y="3280"/>
                      </a:lnTo>
                      <a:lnTo>
                        <a:pt x="1036" y="3280"/>
                      </a:lnTo>
                      <a:lnTo>
                        <a:pt x="41" y="0"/>
                      </a:lnTo>
                      <a:lnTo>
                        <a:pt x="23" y="0"/>
                      </a:lnTo>
                      <a:lnTo>
                        <a:pt x="2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33850" name="Freeform 58"/>
                <p:cNvSpPr>
                  <a:spLocks/>
                </p:cNvSpPr>
                <p:nvPr/>
              </p:nvSpPr>
              <p:spPr bwMode="hidden">
                <a:xfrm>
                  <a:off x="4137" y="1039"/>
                  <a:ext cx="1327" cy="3280"/>
                </a:xfrm>
                <a:custGeom>
                  <a:avLst/>
                  <a:gdLst/>
                  <a:ahLst/>
                  <a:cxnLst>
                    <a:cxn ang="0">
                      <a:pos x="20" y="0"/>
                    </a:cxn>
                    <a:cxn ang="0">
                      <a:pos x="0" y="7"/>
                    </a:cxn>
                    <a:cxn ang="0">
                      <a:pos x="1285" y="3280"/>
                    </a:cxn>
                    <a:cxn ang="0">
                      <a:pos x="1327" y="3280"/>
                    </a:cxn>
                    <a:cxn ang="0">
                      <a:pos x="43" y="0"/>
                    </a:cxn>
                    <a:cxn ang="0">
                      <a:pos x="20" y="0"/>
                    </a:cxn>
                    <a:cxn ang="0">
                      <a:pos x="20" y="0"/>
                    </a:cxn>
                  </a:cxnLst>
                  <a:rect l="0" t="0" r="r" b="b"/>
                  <a:pathLst>
                    <a:path w="1327" h="3280">
                      <a:moveTo>
                        <a:pt x="20" y="0"/>
                      </a:moveTo>
                      <a:lnTo>
                        <a:pt x="0" y="7"/>
                      </a:lnTo>
                      <a:lnTo>
                        <a:pt x="1285" y="3280"/>
                      </a:lnTo>
                      <a:lnTo>
                        <a:pt x="1327" y="3280"/>
                      </a:lnTo>
                      <a:lnTo>
                        <a:pt x="43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ru-RU"/>
                </a:p>
              </p:txBody>
            </p:sp>
          </p:grpSp>
          <p:sp>
            <p:nvSpPr>
              <p:cNvPr id="33851" name="Freeform 59"/>
              <p:cNvSpPr>
                <a:spLocks/>
              </p:cNvSpPr>
              <p:nvPr userDrawn="1"/>
            </p:nvSpPr>
            <p:spPr bwMode="hidden">
              <a:xfrm>
                <a:off x="0" y="1039"/>
                <a:ext cx="1254" cy="2632"/>
              </a:xfrm>
              <a:custGeom>
                <a:avLst/>
                <a:gdLst/>
                <a:ahLst/>
                <a:cxnLst>
                  <a:cxn ang="0">
                    <a:pos x="1236" y="0"/>
                  </a:cxn>
                  <a:cxn ang="0">
                    <a:pos x="1212" y="0"/>
                  </a:cxn>
                  <a:cxn ang="0">
                    <a:pos x="0" y="2542"/>
                  </a:cxn>
                  <a:cxn ang="0">
                    <a:pos x="0" y="2632"/>
                  </a:cxn>
                  <a:cxn ang="0">
                    <a:pos x="1254" y="7"/>
                  </a:cxn>
                  <a:cxn ang="0">
                    <a:pos x="1236" y="0"/>
                  </a:cxn>
                  <a:cxn ang="0">
                    <a:pos x="1236" y="0"/>
                  </a:cxn>
                </a:cxnLst>
                <a:rect l="0" t="0" r="r" b="b"/>
                <a:pathLst>
                  <a:path w="1254" h="2632">
                    <a:moveTo>
                      <a:pt x="1236" y="0"/>
                    </a:moveTo>
                    <a:lnTo>
                      <a:pt x="1212" y="0"/>
                    </a:lnTo>
                    <a:lnTo>
                      <a:pt x="0" y="2542"/>
                    </a:lnTo>
                    <a:lnTo>
                      <a:pt x="0" y="2632"/>
                    </a:lnTo>
                    <a:lnTo>
                      <a:pt x="1254" y="7"/>
                    </a:lnTo>
                    <a:lnTo>
                      <a:pt x="1236" y="0"/>
                    </a:lnTo>
                    <a:lnTo>
                      <a:pt x="12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52" name="Freeform 60"/>
              <p:cNvSpPr>
                <a:spLocks/>
              </p:cNvSpPr>
              <p:nvPr userDrawn="1"/>
            </p:nvSpPr>
            <p:spPr bwMode="hidden">
              <a:xfrm>
                <a:off x="0" y="1039"/>
                <a:ext cx="948" cy="1676"/>
              </a:xfrm>
              <a:custGeom>
                <a:avLst/>
                <a:gdLst/>
                <a:ahLst/>
                <a:cxnLst>
                  <a:cxn ang="0">
                    <a:pos x="930" y="0"/>
                  </a:cxn>
                  <a:cxn ang="0">
                    <a:pos x="906" y="0"/>
                  </a:cxn>
                  <a:cxn ang="0">
                    <a:pos x="0" y="1593"/>
                  </a:cxn>
                  <a:cxn ang="0">
                    <a:pos x="0" y="1676"/>
                  </a:cxn>
                  <a:cxn ang="0">
                    <a:pos x="948" y="5"/>
                  </a:cxn>
                  <a:cxn ang="0">
                    <a:pos x="930" y="0"/>
                  </a:cxn>
                  <a:cxn ang="0">
                    <a:pos x="930" y="0"/>
                  </a:cxn>
                </a:cxnLst>
                <a:rect l="0" t="0" r="r" b="b"/>
                <a:pathLst>
                  <a:path w="948" h="1676">
                    <a:moveTo>
                      <a:pt x="930" y="0"/>
                    </a:moveTo>
                    <a:lnTo>
                      <a:pt x="906" y="0"/>
                    </a:lnTo>
                    <a:lnTo>
                      <a:pt x="0" y="1593"/>
                    </a:lnTo>
                    <a:lnTo>
                      <a:pt x="0" y="1676"/>
                    </a:lnTo>
                    <a:lnTo>
                      <a:pt x="948" y="5"/>
                    </a:lnTo>
                    <a:lnTo>
                      <a:pt x="930" y="0"/>
                    </a:lnTo>
                    <a:lnTo>
                      <a:pt x="93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53" name="Freeform 61"/>
              <p:cNvSpPr>
                <a:spLocks/>
              </p:cNvSpPr>
              <p:nvPr userDrawn="1"/>
            </p:nvSpPr>
            <p:spPr bwMode="hidden">
              <a:xfrm>
                <a:off x="0" y="1039"/>
                <a:ext cx="629" cy="937"/>
              </a:xfrm>
              <a:custGeom>
                <a:avLst/>
                <a:gdLst/>
                <a:ahLst/>
                <a:cxnLst>
                  <a:cxn ang="0">
                    <a:pos x="606" y="0"/>
                  </a:cxn>
                  <a:cxn ang="0">
                    <a:pos x="582" y="0"/>
                  </a:cxn>
                  <a:cxn ang="0">
                    <a:pos x="0" y="871"/>
                  </a:cxn>
                  <a:cxn ang="0">
                    <a:pos x="0" y="937"/>
                  </a:cxn>
                  <a:cxn ang="0">
                    <a:pos x="629" y="4"/>
                  </a:cxn>
                  <a:cxn ang="0">
                    <a:pos x="606" y="0"/>
                  </a:cxn>
                  <a:cxn ang="0">
                    <a:pos x="606" y="0"/>
                  </a:cxn>
                </a:cxnLst>
                <a:rect l="0" t="0" r="r" b="b"/>
                <a:pathLst>
                  <a:path w="629" h="937">
                    <a:moveTo>
                      <a:pt x="606" y="0"/>
                    </a:moveTo>
                    <a:lnTo>
                      <a:pt x="582" y="0"/>
                    </a:lnTo>
                    <a:lnTo>
                      <a:pt x="0" y="871"/>
                    </a:lnTo>
                    <a:lnTo>
                      <a:pt x="0" y="937"/>
                    </a:lnTo>
                    <a:lnTo>
                      <a:pt x="629" y="4"/>
                    </a:lnTo>
                    <a:lnTo>
                      <a:pt x="606" y="0"/>
                    </a:lnTo>
                    <a:lnTo>
                      <a:pt x="60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54" name="Freeform 62"/>
              <p:cNvSpPr>
                <a:spLocks/>
              </p:cNvSpPr>
              <p:nvPr userDrawn="1"/>
            </p:nvSpPr>
            <p:spPr bwMode="hidden">
              <a:xfrm>
                <a:off x="0" y="1039"/>
                <a:ext cx="305" cy="427"/>
              </a:xfrm>
              <a:custGeom>
                <a:avLst/>
                <a:gdLst/>
                <a:ahLst/>
                <a:cxnLst>
                  <a:cxn ang="0">
                    <a:pos x="282" y="0"/>
                  </a:cxn>
                  <a:cxn ang="0">
                    <a:pos x="252" y="0"/>
                  </a:cxn>
                  <a:cxn ang="0">
                    <a:pos x="0" y="361"/>
                  </a:cxn>
                  <a:cxn ang="0">
                    <a:pos x="0" y="427"/>
                  </a:cxn>
                  <a:cxn ang="0">
                    <a:pos x="305" y="5"/>
                  </a:cxn>
                  <a:cxn ang="0">
                    <a:pos x="282" y="0"/>
                  </a:cxn>
                  <a:cxn ang="0">
                    <a:pos x="282" y="0"/>
                  </a:cxn>
                </a:cxnLst>
                <a:rect l="0" t="0" r="r" b="b"/>
                <a:pathLst>
                  <a:path w="305" h="427">
                    <a:moveTo>
                      <a:pt x="282" y="0"/>
                    </a:moveTo>
                    <a:lnTo>
                      <a:pt x="252" y="0"/>
                    </a:lnTo>
                    <a:lnTo>
                      <a:pt x="0" y="361"/>
                    </a:lnTo>
                    <a:lnTo>
                      <a:pt x="0" y="427"/>
                    </a:lnTo>
                    <a:lnTo>
                      <a:pt x="305" y="5"/>
                    </a:lnTo>
                    <a:lnTo>
                      <a:pt x="282" y="0"/>
                    </a:ln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55" name="Freeform 63"/>
              <p:cNvSpPr>
                <a:spLocks/>
              </p:cNvSpPr>
              <p:nvPr userDrawn="1"/>
            </p:nvSpPr>
            <p:spPr bwMode="hidden">
              <a:xfrm>
                <a:off x="4481" y="1039"/>
                <a:ext cx="1277" cy="2686"/>
              </a:xfrm>
              <a:custGeom>
                <a:avLst/>
                <a:gdLst/>
                <a:ahLst/>
                <a:cxnLst>
                  <a:cxn ang="0">
                    <a:pos x="41" y="0"/>
                  </a:cxn>
                  <a:cxn ang="0">
                    <a:pos x="17" y="0"/>
                  </a:cxn>
                  <a:cxn ang="0">
                    <a:pos x="0" y="4"/>
                  </a:cxn>
                  <a:cxn ang="0">
                    <a:pos x="1277" y="2686"/>
                  </a:cxn>
                  <a:cxn ang="0">
                    <a:pos x="1277" y="2596"/>
                  </a:cxn>
                  <a:cxn ang="0">
                    <a:pos x="41" y="0"/>
                  </a:cxn>
                  <a:cxn ang="0">
                    <a:pos x="41" y="0"/>
                  </a:cxn>
                </a:cxnLst>
                <a:rect l="0" t="0" r="r" b="b"/>
                <a:pathLst>
                  <a:path w="1277" h="2686">
                    <a:moveTo>
                      <a:pt x="41" y="0"/>
                    </a:moveTo>
                    <a:lnTo>
                      <a:pt x="17" y="0"/>
                    </a:lnTo>
                    <a:lnTo>
                      <a:pt x="0" y="4"/>
                    </a:lnTo>
                    <a:lnTo>
                      <a:pt x="1277" y="2686"/>
                    </a:lnTo>
                    <a:lnTo>
                      <a:pt x="1277" y="2596"/>
                    </a:lnTo>
                    <a:lnTo>
                      <a:pt x="41" y="0"/>
                    </a:lnTo>
                    <a:lnTo>
                      <a:pt x="4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56" name="Freeform 64"/>
              <p:cNvSpPr>
                <a:spLocks/>
              </p:cNvSpPr>
              <p:nvPr userDrawn="1"/>
            </p:nvSpPr>
            <p:spPr bwMode="hidden">
              <a:xfrm>
                <a:off x="4770" y="1039"/>
                <a:ext cx="988" cy="1730"/>
              </a:xfrm>
              <a:custGeom>
                <a:avLst/>
                <a:gdLst/>
                <a:ahLst/>
                <a:cxnLst>
                  <a:cxn ang="0">
                    <a:pos x="16" y="0"/>
                  </a:cxn>
                  <a:cxn ang="0">
                    <a:pos x="0" y="7"/>
                  </a:cxn>
                  <a:cxn ang="0">
                    <a:pos x="988" y="1730"/>
                  </a:cxn>
                  <a:cxn ang="0">
                    <a:pos x="988" y="1653"/>
                  </a:cxn>
                  <a:cxn ang="0">
                    <a:pos x="40" y="0"/>
                  </a:cxn>
                  <a:cxn ang="0">
                    <a:pos x="16" y="0"/>
                  </a:cxn>
                  <a:cxn ang="0">
                    <a:pos x="16" y="0"/>
                  </a:cxn>
                </a:cxnLst>
                <a:rect l="0" t="0" r="r" b="b"/>
                <a:pathLst>
                  <a:path w="988" h="1730">
                    <a:moveTo>
                      <a:pt x="16" y="0"/>
                    </a:moveTo>
                    <a:lnTo>
                      <a:pt x="0" y="7"/>
                    </a:lnTo>
                    <a:lnTo>
                      <a:pt x="988" y="1730"/>
                    </a:lnTo>
                    <a:lnTo>
                      <a:pt x="988" y="1653"/>
                    </a:lnTo>
                    <a:lnTo>
                      <a:pt x="40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57" name="Freeform 65"/>
              <p:cNvSpPr>
                <a:spLocks/>
              </p:cNvSpPr>
              <p:nvPr userDrawn="1"/>
            </p:nvSpPr>
            <p:spPr bwMode="hidden">
              <a:xfrm>
                <a:off x="5088" y="1039"/>
                <a:ext cx="670" cy="997"/>
              </a:xfrm>
              <a:custGeom>
                <a:avLst/>
                <a:gdLst/>
                <a:ahLst/>
                <a:cxnLst>
                  <a:cxn ang="0">
                    <a:pos x="22" y="0"/>
                  </a:cxn>
                  <a:cxn ang="0">
                    <a:pos x="0" y="4"/>
                  </a:cxn>
                  <a:cxn ang="0">
                    <a:pos x="670" y="997"/>
                  </a:cxn>
                  <a:cxn ang="0">
                    <a:pos x="670" y="925"/>
                  </a:cxn>
                  <a:cxn ang="0">
                    <a:pos x="46" y="0"/>
                  </a:cxn>
                  <a:cxn ang="0">
                    <a:pos x="22" y="0"/>
                  </a:cxn>
                  <a:cxn ang="0">
                    <a:pos x="22" y="0"/>
                  </a:cxn>
                </a:cxnLst>
                <a:rect l="0" t="0" r="r" b="b"/>
                <a:pathLst>
                  <a:path w="670" h="997">
                    <a:moveTo>
                      <a:pt x="22" y="0"/>
                    </a:moveTo>
                    <a:lnTo>
                      <a:pt x="0" y="4"/>
                    </a:lnTo>
                    <a:lnTo>
                      <a:pt x="670" y="997"/>
                    </a:lnTo>
                    <a:lnTo>
                      <a:pt x="670" y="92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  <p:sp>
            <p:nvSpPr>
              <p:cNvPr id="33858" name="Freeform 66"/>
              <p:cNvSpPr>
                <a:spLocks/>
              </p:cNvSpPr>
              <p:nvPr userDrawn="1"/>
            </p:nvSpPr>
            <p:spPr bwMode="hidden">
              <a:xfrm>
                <a:off x="5412" y="1039"/>
                <a:ext cx="346" cy="487"/>
              </a:xfrm>
              <a:custGeom>
                <a:avLst/>
                <a:gdLst/>
                <a:ahLst/>
                <a:cxnLst>
                  <a:cxn ang="0">
                    <a:pos x="22" y="0"/>
                  </a:cxn>
                  <a:cxn ang="0">
                    <a:pos x="0" y="7"/>
                  </a:cxn>
                  <a:cxn ang="0">
                    <a:pos x="346" y="487"/>
                  </a:cxn>
                  <a:cxn ang="0">
                    <a:pos x="346" y="415"/>
                  </a:cxn>
                  <a:cxn ang="0">
                    <a:pos x="46" y="0"/>
                  </a:cxn>
                  <a:cxn ang="0">
                    <a:pos x="22" y="0"/>
                  </a:cxn>
                  <a:cxn ang="0">
                    <a:pos x="22" y="0"/>
                  </a:cxn>
                </a:cxnLst>
                <a:rect l="0" t="0" r="r" b="b"/>
                <a:pathLst>
                  <a:path w="346" h="487">
                    <a:moveTo>
                      <a:pt x="22" y="0"/>
                    </a:moveTo>
                    <a:lnTo>
                      <a:pt x="0" y="7"/>
                    </a:lnTo>
                    <a:lnTo>
                      <a:pt x="346" y="487"/>
                    </a:lnTo>
                    <a:lnTo>
                      <a:pt x="346" y="41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ru-RU"/>
              </a:p>
            </p:txBody>
          </p:sp>
        </p:grpSp>
      </p:grpSp>
      <p:sp>
        <p:nvSpPr>
          <p:cNvPr id="33859" name="Rectangle 67"/>
          <p:cNvSpPr>
            <a:spLocks noGrp="1" noChangeArrowheads="1"/>
          </p:cNvSpPr>
          <p:nvPr>
            <p:ph type="title"/>
          </p:nvPr>
        </p:nvSpPr>
        <p:spPr bwMode="auto">
          <a:xfrm>
            <a:off x="455613" y="273050"/>
            <a:ext cx="8226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заголовка</a:t>
            </a:r>
          </a:p>
        </p:txBody>
      </p:sp>
      <p:sp>
        <p:nvSpPr>
          <p:cNvPr id="33860" name="Rectangle 6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5613" y="624205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33861" name="Rectangle 6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2050"/>
            <a:ext cx="2895600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33862" name="Rectangle 7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205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6A3F808F-9DE7-489E-B833-46583ADB5816}" type="slidenum">
              <a:rPr lang="ru-RU"/>
              <a:pPr>
                <a:defRPr/>
              </a:pPr>
              <a:t>‹#›</a:t>
            </a:fld>
            <a:endParaRPr lang="ru-RU"/>
          </a:p>
        </p:txBody>
      </p:sp>
      <p:sp>
        <p:nvSpPr>
          <p:cNvPr id="33863" name="Rectangle 7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613" y="1598613"/>
            <a:ext cx="8226425" cy="449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921" r:id="rId1"/>
    <p:sldLayoutId id="2147483910" r:id="rId2"/>
    <p:sldLayoutId id="2147483911" r:id="rId3"/>
    <p:sldLayoutId id="2147483912" r:id="rId4"/>
    <p:sldLayoutId id="2147483913" r:id="rId5"/>
    <p:sldLayoutId id="2147483914" r:id="rId6"/>
    <p:sldLayoutId id="2147483915" r:id="rId7"/>
    <p:sldLayoutId id="2147483916" r:id="rId8"/>
    <p:sldLayoutId id="2147483917" r:id="rId9"/>
    <p:sldLayoutId id="2147483918" r:id="rId10"/>
    <p:sldLayoutId id="2147483919" r:id="rId11"/>
    <p:sldLayoutId id="2147483920" r:id="rId12"/>
  </p:sldLayoutIdLst>
  <p:transition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Relationship Id="rId9" Type="http://schemas.openxmlformats.org/officeDocument/2006/relationships/image" Target="../media/image4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7" Type="http://schemas.openxmlformats.org/officeDocument/2006/relationships/image" Target="../media/image55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jpeg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jpeg"/><Relationship Id="rId5" Type="http://schemas.openxmlformats.org/officeDocument/2006/relationships/image" Target="../media/image67.jpeg"/><Relationship Id="rId4" Type="http://schemas.openxmlformats.org/officeDocument/2006/relationships/image" Target="../media/image6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2.jpeg"/><Relationship Id="rId4" Type="http://schemas.openxmlformats.org/officeDocument/2006/relationships/image" Target="../media/image7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jpeg"/><Relationship Id="rId3" Type="http://schemas.openxmlformats.org/officeDocument/2006/relationships/image" Target="../media/image76.jpeg"/><Relationship Id="rId7" Type="http://schemas.openxmlformats.org/officeDocument/2006/relationships/image" Target="../media/image80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9.jpeg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jpeg"/><Relationship Id="rId5" Type="http://schemas.openxmlformats.org/officeDocument/2006/relationships/image" Target="../media/image85.jpeg"/><Relationship Id="rId4" Type="http://schemas.openxmlformats.org/officeDocument/2006/relationships/image" Target="../media/image8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1.jpeg"/><Relationship Id="rId5" Type="http://schemas.openxmlformats.org/officeDocument/2006/relationships/image" Target="../media/image90.jpeg"/><Relationship Id="rId4" Type="http://schemas.openxmlformats.org/officeDocument/2006/relationships/image" Target="../media/image8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7" Type="http://schemas.openxmlformats.org/officeDocument/2006/relationships/image" Target="../media/image97.jpe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6.jpeg"/><Relationship Id="rId5" Type="http://schemas.openxmlformats.org/officeDocument/2006/relationships/image" Target="../media/image95.jpeg"/><Relationship Id="rId4" Type="http://schemas.openxmlformats.org/officeDocument/2006/relationships/image" Target="../media/image9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1.jpeg"/><Relationship Id="rId4" Type="http://schemas.openxmlformats.org/officeDocument/2006/relationships/image" Target="../media/image100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7" Type="http://schemas.openxmlformats.org/officeDocument/2006/relationships/image" Target="../media/image106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5.jpeg"/><Relationship Id="rId5" Type="http://schemas.openxmlformats.org/officeDocument/2006/relationships/image" Target="../media/image104.jpeg"/><Relationship Id="rId4" Type="http://schemas.openxmlformats.org/officeDocument/2006/relationships/image" Target="../media/image103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jpeg"/><Relationship Id="rId3" Type="http://schemas.openxmlformats.org/officeDocument/2006/relationships/image" Target="../media/image107.jpeg"/><Relationship Id="rId7" Type="http://schemas.openxmlformats.org/officeDocument/2006/relationships/image" Target="../media/image111.jpe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0.jpeg"/><Relationship Id="rId5" Type="http://schemas.openxmlformats.org/officeDocument/2006/relationships/image" Target="../media/image109.jpeg"/><Relationship Id="rId4" Type="http://schemas.openxmlformats.org/officeDocument/2006/relationships/image" Target="../media/image10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eg"/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7.jpeg"/><Relationship Id="rId5" Type="http://schemas.openxmlformats.org/officeDocument/2006/relationships/image" Target="../media/image116.jpeg"/><Relationship Id="rId4" Type="http://schemas.openxmlformats.org/officeDocument/2006/relationships/image" Target="../media/image115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eg"/><Relationship Id="rId7" Type="http://schemas.openxmlformats.org/officeDocument/2006/relationships/image" Target="../media/image123.jpe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2.jpeg"/><Relationship Id="rId5" Type="http://schemas.openxmlformats.org/officeDocument/2006/relationships/image" Target="../media/image121.jpeg"/><Relationship Id="rId4" Type="http://schemas.openxmlformats.org/officeDocument/2006/relationships/image" Target="../media/image120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jpeg"/><Relationship Id="rId3" Type="http://schemas.openxmlformats.org/officeDocument/2006/relationships/image" Target="../media/image125.jpeg"/><Relationship Id="rId7" Type="http://schemas.openxmlformats.org/officeDocument/2006/relationships/image" Target="../media/image129.jpeg"/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8.jpeg"/><Relationship Id="rId5" Type="http://schemas.openxmlformats.org/officeDocument/2006/relationships/image" Target="../media/image127.jpeg"/><Relationship Id="rId4" Type="http://schemas.openxmlformats.org/officeDocument/2006/relationships/image" Target="../media/image12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eg"/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7" Type="http://schemas.openxmlformats.org/officeDocument/2006/relationships/image" Target="../media/image139.jpeg"/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8.jpeg"/><Relationship Id="rId5" Type="http://schemas.openxmlformats.org/officeDocument/2006/relationships/image" Target="../media/image137.jpeg"/><Relationship Id="rId4" Type="http://schemas.openxmlformats.org/officeDocument/2006/relationships/image" Target="../media/image136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6.jpeg"/><Relationship Id="rId3" Type="http://schemas.openxmlformats.org/officeDocument/2006/relationships/image" Target="../media/image141.jpeg"/><Relationship Id="rId7" Type="http://schemas.openxmlformats.org/officeDocument/2006/relationships/image" Target="../media/image145.png"/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4.jpeg"/><Relationship Id="rId5" Type="http://schemas.openxmlformats.org/officeDocument/2006/relationships/image" Target="../media/image143.png"/><Relationship Id="rId4" Type="http://schemas.openxmlformats.org/officeDocument/2006/relationships/image" Target="../media/image14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eg"/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0.jpeg"/><Relationship Id="rId4" Type="http://schemas.openxmlformats.org/officeDocument/2006/relationships/image" Target="../media/image149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jpeg"/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4.jpeg"/><Relationship Id="rId4" Type="http://schemas.openxmlformats.org/officeDocument/2006/relationships/image" Target="../media/image153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jpeg"/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eg"/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2.jpeg"/><Relationship Id="rId5" Type="http://schemas.openxmlformats.org/officeDocument/2006/relationships/image" Target="../media/image161.jpeg"/><Relationship Id="rId4" Type="http://schemas.openxmlformats.org/officeDocument/2006/relationships/image" Target="../media/image160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jpeg"/><Relationship Id="rId7" Type="http://schemas.openxmlformats.org/officeDocument/2006/relationships/image" Target="../media/image167.jpeg"/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6.png"/><Relationship Id="rId5" Type="http://schemas.openxmlformats.org/officeDocument/2006/relationships/image" Target="../media/image165.jpeg"/><Relationship Id="rId4" Type="http://schemas.openxmlformats.org/officeDocument/2006/relationships/image" Target="../media/image164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jpeg"/><Relationship Id="rId7" Type="http://schemas.openxmlformats.org/officeDocument/2006/relationships/image" Target="../media/image173.jpeg"/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2.png"/><Relationship Id="rId5" Type="http://schemas.openxmlformats.org/officeDocument/2006/relationships/image" Target="../media/image171.jpeg"/><Relationship Id="rId4" Type="http://schemas.openxmlformats.org/officeDocument/2006/relationships/image" Target="../media/image170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jpeg"/><Relationship Id="rId7" Type="http://schemas.openxmlformats.org/officeDocument/2006/relationships/image" Target="../media/image179.jpeg"/><Relationship Id="rId2" Type="http://schemas.openxmlformats.org/officeDocument/2006/relationships/image" Target="../media/image17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8.png"/><Relationship Id="rId5" Type="http://schemas.openxmlformats.org/officeDocument/2006/relationships/image" Target="../media/image177.jpeg"/><Relationship Id="rId4" Type="http://schemas.openxmlformats.org/officeDocument/2006/relationships/image" Target="../media/image176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6.png"/><Relationship Id="rId3" Type="http://schemas.openxmlformats.org/officeDocument/2006/relationships/image" Target="../media/image181.jpeg"/><Relationship Id="rId7" Type="http://schemas.openxmlformats.org/officeDocument/2006/relationships/image" Target="../media/image185.png"/><Relationship Id="rId2" Type="http://schemas.openxmlformats.org/officeDocument/2006/relationships/image" Target="../media/image18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4.png"/><Relationship Id="rId5" Type="http://schemas.openxmlformats.org/officeDocument/2006/relationships/image" Target="../media/image183.jpeg"/><Relationship Id="rId4" Type="http://schemas.openxmlformats.org/officeDocument/2006/relationships/image" Target="../media/image182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jpeg"/><Relationship Id="rId7" Type="http://schemas.openxmlformats.org/officeDocument/2006/relationships/image" Target="../media/image192.jpeg"/><Relationship Id="rId2" Type="http://schemas.openxmlformats.org/officeDocument/2006/relationships/image" Target="../media/image18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1.jpeg"/><Relationship Id="rId5" Type="http://schemas.openxmlformats.org/officeDocument/2006/relationships/image" Target="../media/image190.jpeg"/><Relationship Id="rId4" Type="http://schemas.openxmlformats.org/officeDocument/2006/relationships/image" Target="../media/image189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jpeg"/><Relationship Id="rId7" Type="http://schemas.openxmlformats.org/officeDocument/2006/relationships/image" Target="../media/image198.jpeg"/><Relationship Id="rId2" Type="http://schemas.openxmlformats.org/officeDocument/2006/relationships/image" Target="../media/image19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7.jpeg"/><Relationship Id="rId5" Type="http://schemas.openxmlformats.org/officeDocument/2006/relationships/image" Target="../media/image196.jpeg"/><Relationship Id="rId4" Type="http://schemas.openxmlformats.org/officeDocument/2006/relationships/image" Target="../media/image195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jpeg"/><Relationship Id="rId2" Type="http://schemas.openxmlformats.org/officeDocument/2006/relationships/image" Target="../media/image19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1.jpe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8.jpeg"/><Relationship Id="rId3" Type="http://schemas.openxmlformats.org/officeDocument/2006/relationships/image" Target="../media/image203.jpeg"/><Relationship Id="rId7" Type="http://schemas.openxmlformats.org/officeDocument/2006/relationships/image" Target="../media/image207.png"/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6.jpeg"/><Relationship Id="rId5" Type="http://schemas.openxmlformats.org/officeDocument/2006/relationships/image" Target="../media/image205.jpeg"/><Relationship Id="rId10" Type="http://schemas.openxmlformats.org/officeDocument/2006/relationships/image" Target="../media/image210.jpeg"/><Relationship Id="rId4" Type="http://schemas.openxmlformats.org/officeDocument/2006/relationships/image" Target="../media/image204.jpeg"/><Relationship Id="rId9" Type="http://schemas.openxmlformats.org/officeDocument/2006/relationships/image" Target="../media/image20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jpeg"/><Relationship Id="rId2" Type="http://schemas.openxmlformats.org/officeDocument/2006/relationships/image" Target="../media/image21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5.jpeg"/><Relationship Id="rId4" Type="http://schemas.openxmlformats.org/officeDocument/2006/relationships/image" Target="../media/image214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jpeg"/><Relationship Id="rId2" Type="http://schemas.openxmlformats.org/officeDocument/2006/relationships/image" Target="../media/image2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8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9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jpeg"/><Relationship Id="rId7" Type="http://schemas.openxmlformats.org/officeDocument/2006/relationships/image" Target="../media/image225.jpeg"/><Relationship Id="rId2" Type="http://schemas.openxmlformats.org/officeDocument/2006/relationships/image" Target="../media/image220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24.jpeg"/><Relationship Id="rId5" Type="http://schemas.openxmlformats.org/officeDocument/2006/relationships/image" Target="../media/image223.jpeg"/><Relationship Id="rId4" Type="http://schemas.openxmlformats.org/officeDocument/2006/relationships/image" Target="../media/image222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jpeg"/><Relationship Id="rId2" Type="http://schemas.openxmlformats.org/officeDocument/2006/relationships/image" Target="../media/image2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9.jpeg"/><Relationship Id="rId4" Type="http://schemas.openxmlformats.org/officeDocument/2006/relationships/image" Target="../media/image228.jpe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0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2.jpeg"/><Relationship Id="rId2" Type="http://schemas.openxmlformats.org/officeDocument/2006/relationships/image" Target="../media/image2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3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7.jpeg"/><Relationship Id="rId5" Type="http://schemas.openxmlformats.org/officeDocument/2006/relationships/image" Target="../media/image236.jpeg"/><Relationship Id="rId4" Type="http://schemas.openxmlformats.org/officeDocument/2006/relationships/image" Target="../media/image235.jpe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4.jpeg"/><Relationship Id="rId3" Type="http://schemas.openxmlformats.org/officeDocument/2006/relationships/image" Target="../media/image239.jpeg"/><Relationship Id="rId7" Type="http://schemas.openxmlformats.org/officeDocument/2006/relationships/image" Target="../media/image243.jpeg"/><Relationship Id="rId2" Type="http://schemas.openxmlformats.org/officeDocument/2006/relationships/image" Target="../media/image2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2.jpeg"/><Relationship Id="rId5" Type="http://schemas.openxmlformats.org/officeDocument/2006/relationships/image" Target="../media/image241.jpeg"/><Relationship Id="rId4" Type="http://schemas.openxmlformats.org/officeDocument/2006/relationships/image" Target="../media/image240.jpe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1.jpeg"/><Relationship Id="rId13" Type="http://schemas.openxmlformats.org/officeDocument/2006/relationships/image" Target="../media/image256.jpeg"/><Relationship Id="rId3" Type="http://schemas.openxmlformats.org/officeDocument/2006/relationships/image" Target="../media/image246.jpeg"/><Relationship Id="rId7" Type="http://schemas.openxmlformats.org/officeDocument/2006/relationships/image" Target="../media/image250.jpeg"/><Relationship Id="rId12" Type="http://schemas.openxmlformats.org/officeDocument/2006/relationships/image" Target="../media/image255.jpeg"/><Relationship Id="rId2" Type="http://schemas.openxmlformats.org/officeDocument/2006/relationships/image" Target="../media/image2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9.jpeg"/><Relationship Id="rId11" Type="http://schemas.openxmlformats.org/officeDocument/2006/relationships/image" Target="../media/image254.jpeg"/><Relationship Id="rId5" Type="http://schemas.openxmlformats.org/officeDocument/2006/relationships/image" Target="../media/image248.jpeg"/><Relationship Id="rId10" Type="http://schemas.openxmlformats.org/officeDocument/2006/relationships/image" Target="../media/image253.jpeg"/><Relationship Id="rId4" Type="http://schemas.openxmlformats.org/officeDocument/2006/relationships/image" Target="../media/image247.jpeg"/><Relationship Id="rId9" Type="http://schemas.openxmlformats.org/officeDocument/2006/relationships/image" Target="../media/image252.jpe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3.jpeg"/><Relationship Id="rId3" Type="http://schemas.openxmlformats.org/officeDocument/2006/relationships/image" Target="../media/image258.jpeg"/><Relationship Id="rId7" Type="http://schemas.openxmlformats.org/officeDocument/2006/relationships/image" Target="../media/image262.jpeg"/><Relationship Id="rId2" Type="http://schemas.openxmlformats.org/officeDocument/2006/relationships/image" Target="../media/image25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1.jpeg"/><Relationship Id="rId5" Type="http://schemas.openxmlformats.org/officeDocument/2006/relationships/image" Target="../media/image260.jpeg"/><Relationship Id="rId4" Type="http://schemas.openxmlformats.org/officeDocument/2006/relationships/image" Target="../media/image259.jpe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0.jpeg"/><Relationship Id="rId3" Type="http://schemas.openxmlformats.org/officeDocument/2006/relationships/image" Target="../media/image265.jpeg"/><Relationship Id="rId7" Type="http://schemas.openxmlformats.org/officeDocument/2006/relationships/image" Target="../media/image269.jpeg"/><Relationship Id="rId2" Type="http://schemas.openxmlformats.org/officeDocument/2006/relationships/image" Target="../media/image264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68.jpeg"/><Relationship Id="rId5" Type="http://schemas.openxmlformats.org/officeDocument/2006/relationships/image" Target="../media/image267.jpeg"/><Relationship Id="rId4" Type="http://schemas.openxmlformats.org/officeDocument/2006/relationships/image" Target="../media/image266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2.jpeg"/><Relationship Id="rId2" Type="http://schemas.openxmlformats.org/officeDocument/2006/relationships/image" Target="../media/image27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5.jpeg"/><Relationship Id="rId5" Type="http://schemas.openxmlformats.org/officeDocument/2006/relationships/image" Target="../media/image274.jpeg"/><Relationship Id="rId4" Type="http://schemas.openxmlformats.org/officeDocument/2006/relationships/image" Target="../media/image273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7.jpeg"/><Relationship Id="rId2" Type="http://schemas.openxmlformats.org/officeDocument/2006/relationships/image" Target="../media/image27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0.jpeg"/><Relationship Id="rId5" Type="http://schemas.openxmlformats.org/officeDocument/2006/relationships/image" Target="../media/image279.jpeg"/><Relationship Id="rId4" Type="http://schemas.openxmlformats.org/officeDocument/2006/relationships/image" Target="../media/image278.jpe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Фон-заготовка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260350"/>
            <a:ext cx="8642350" cy="633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4498975" y="908050"/>
            <a:ext cx="184150" cy="457200"/>
          </a:xfrm>
          <a:prstGeom prst="rect">
            <a:avLst/>
          </a:prstGeom>
          <a:noFill/>
          <a:ln w="76200" cmpd="tri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endParaRPr lang="ru-RU" sz="2400" b="1">
              <a:solidFill>
                <a:srgbClr val="6B130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2555875" y="908050"/>
            <a:ext cx="4032250" cy="4932363"/>
          </a:xfrm>
          <a:prstGeom prst="rect">
            <a:avLst/>
          </a:prstGeom>
          <a:noFill/>
          <a:ln w="76200" cmpd="tri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ru-RU" sz="3600" b="1" dirty="0">
                <a:solidFill>
                  <a:srgbClr val="6B130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 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ОПЫТ РАБОТЫ 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ПСКОВСКОГО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 ОБЛАСТНОГО 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ЦЕНТРА НАРОДНОГО ТВОРЧЕСТВА 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ПО СОХРАНЕНИЮ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 И РАЗВИТИЮ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НАРОДНЫХ ХУДОЖЕСТВЕННЫХ ПРОМЫСЛОВ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 И РЕМЕСЕЛ</a:t>
            </a:r>
          </a:p>
          <a:p>
            <a:pPr algn="ctr">
              <a:defRPr/>
            </a:pPr>
            <a:endParaRPr lang="ru-RU" b="1" dirty="0">
              <a:solidFill>
                <a:srgbClr val="741C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>
            <a:lum contrast="-18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 descr="2005-11-09 (23)"/>
          <p:cNvPicPr>
            <a:picLocks noChangeAspect="1" noChangeArrowheads="1"/>
          </p:cNvPicPr>
          <p:nvPr/>
        </p:nvPicPr>
        <p:blipFill>
          <a:blip r:embed="rId3" cstate="print">
            <a:lum bright="6000" contrast="12000"/>
            <a:grayscl/>
          </a:blip>
          <a:srcRect/>
          <a:stretch>
            <a:fillRect/>
          </a:stretch>
        </p:blipFill>
        <p:spPr bwMode="auto">
          <a:xfrm>
            <a:off x="7237413" y="2563813"/>
            <a:ext cx="1655762" cy="2160587"/>
          </a:xfrm>
          <a:prstGeom prst="rect">
            <a:avLst/>
          </a:prstGeom>
          <a:noFill/>
          <a:ln w="28575">
            <a:solidFill>
              <a:srgbClr val="003366"/>
            </a:solidFill>
            <a:miter lim="800000"/>
            <a:headEnd/>
            <a:tailEnd/>
          </a:ln>
        </p:spPr>
      </p:pic>
      <p:pic>
        <p:nvPicPr>
          <p:cNvPr id="4099" name="Picture 5" descr="2005-11-09 (10)"/>
          <p:cNvPicPr>
            <a:picLocks noChangeAspect="1" noChangeArrowheads="1"/>
          </p:cNvPicPr>
          <p:nvPr/>
        </p:nvPicPr>
        <p:blipFill>
          <a:blip r:embed="rId4" cstate="print">
            <a:lum bright="6000" contrast="24000"/>
            <a:grayscl/>
          </a:blip>
          <a:srcRect/>
          <a:stretch>
            <a:fillRect/>
          </a:stretch>
        </p:blipFill>
        <p:spPr bwMode="auto">
          <a:xfrm>
            <a:off x="4572000" y="3932238"/>
            <a:ext cx="1655763" cy="2592387"/>
          </a:xfrm>
          <a:prstGeom prst="rect">
            <a:avLst/>
          </a:prstGeom>
          <a:noFill/>
          <a:ln w="28575">
            <a:solidFill>
              <a:srgbClr val="003366"/>
            </a:solidFill>
            <a:miter lim="800000"/>
            <a:headEnd/>
            <a:tailEnd/>
          </a:ln>
        </p:spPr>
      </p:pic>
      <p:pic>
        <p:nvPicPr>
          <p:cNvPr id="4100" name="Picture 6" descr="2005-11-09 (4)"/>
          <p:cNvPicPr>
            <a:picLocks noChangeAspect="1" noChangeArrowheads="1"/>
          </p:cNvPicPr>
          <p:nvPr/>
        </p:nvPicPr>
        <p:blipFill>
          <a:blip r:embed="rId5" cstate="print">
            <a:lum bright="-6000" contrast="30000"/>
            <a:grayscl/>
          </a:blip>
          <a:srcRect/>
          <a:stretch>
            <a:fillRect/>
          </a:stretch>
        </p:blipFill>
        <p:spPr bwMode="auto">
          <a:xfrm>
            <a:off x="6659563" y="5013325"/>
            <a:ext cx="2233612" cy="1668463"/>
          </a:xfrm>
          <a:prstGeom prst="rect">
            <a:avLst/>
          </a:prstGeom>
          <a:noFill/>
          <a:ln w="28575">
            <a:solidFill>
              <a:srgbClr val="003366"/>
            </a:solidFill>
            <a:miter lim="800000"/>
            <a:headEnd/>
            <a:tailEnd/>
          </a:ln>
        </p:spPr>
      </p:pic>
      <p:pic>
        <p:nvPicPr>
          <p:cNvPr id="4101" name="Picture 8" descr="2005-11-09 (2)"/>
          <p:cNvPicPr>
            <a:picLocks noChangeAspect="1" noChangeArrowheads="1"/>
          </p:cNvPicPr>
          <p:nvPr/>
        </p:nvPicPr>
        <p:blipFill>
          <a:blip r:embed="rId6" cstate="print">
            <a:lum contrast="60000"/>
            <a:grayscl/>
          </a:blip>
          <a:srcRect/>
          <a:stretch>
            <a:fillRect/>
          </a:stretch>
        </p:blipFill>
        <p:spPr bwMode="auto">
          <a:xfrm>
            <a:off x="179388" y="3500438"/>
            <a:ext cx="1722437" cy="2665412"/>
          </a:xfrm>
          <a:prstGeom prst="rect">
            <a:avLst/>
          </a:prstGeom>
          <a:noFill/>
          <a:ln w="28575">
            <a:solidFill>
              <a:srgbClr val="003366"/>
            </a:solidFill>
            <a:miter lim="800000"/>
            <a:headEnd/>
            <a:tailEnd/>
          </a:ln>
        </p:spPr>
      </p:pic>
      <p:pic>
        <p:nvPicPr>
          <p:cNvPr id="4102" name="Picture 9" descr="2005-11-09 (9)"/>
          <p:cNvPicPr>
            <a:picLocks noChangeAspect="1" noChangeArrowheads="1"/>
          </p:cNvPicPr>
          <p:nvPr/>
        </p:nvPicPr>
        <p:blipFill>
          <a:blip r:embed="rId7" cstate="print">
            <a:grayscl/>
          </a:blip>
          <a:srcRect/>
          <a:stretch>
            <a:fillRect/>
          </a:stretch>
        </p:blipFill>
        <p:spPr bwMode="auto">
          <a:xfrm>
            <a:off x="2339975" y="4222750"/>
            <a:ext cx="1746250" cy="2519363"/>
          </a:xfrm>
          <a:prstGeom prst="rect">
            <a:avLst/>
          </a:prstGeom>
          <a:noFill/>
          <a:ln w="28575">
            <a:solidFill>
              <a:srgbClr val="003366"/>
            </a:solidFill>
            <a:miter lim="800000"/>
            <a:headEnd/>
            <a:tailEnd/>
          </a:ln>
        </p:spPr>
      </p:pic>
      <p:sp>
        <p:nvSpPr>
          <p:cNvPr id="5130" name="Text Box 10"/>
          <p:cNvSpPr txBox="1">
            <a:spLocks noChangeArrowheads="1"/>
          </p:cNvSpPr>
          <p:nvPr/>
        </p:nvSpPr>
        <p:spPr bwMode="auto">
          <a:xfrm>
            <a:off x="0" y="244475"/>
            <a:ext cx="91440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ru-RU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Псковская земля </a:t>
            </a:r>
          </a:p>
          <a:p>
            <a:pPr algn="ctr">
              <a:defRPr/>
            </a:pPr>
            <a:r>
              <a:rPr lang="ru-RU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 протяжении многих веков </a:t>
            </a:r>
          </a:p>
          <a:p>
            <a:pPr algn="ctr">
              <a:defRPr/>
            </a:pPr>
            <a:r>
              <a:rPr lang="ru-RU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славилась своими мастеровыми людьми</a:t>
            </a:r>
            <a:r>
              <a:rPr lang="ru-RU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algn="ctr">
              <a:defRPr/>
            </a:pPr>
            <a:endParaRPr lang="ru-RU" sz="2800" b="1" dirty="0">
              <a:solidFill>
                <a:srgbClr val="FFFFCC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AE947A"/>
            </a:gs>
            <a:gs pos="50000">
              <a:srgbClr val="FFFFCC"/>
            </a:gs>
            <a:gs pos="100000">
              <a:srgbClr val="AE947A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351837" cy="936625"/>
          </a:xfrm>
          <a:gradFill rotWithShape="1">
            <a:gsLst>
              <a:gs pos="0">
                <a:srgbClr val="FBEBB1">
                  <a:gamma/>
                  <a:shade val="72941"/>
                  <a:invGamma/>
                </a:srgbClr>
              </a:gs>
              <a:gs pos="50000">
                <a:srgbClr val="FBEBB1"/>
              </a:gs>
              <a:gs pos="100000">
                <a:srgbClr val="FBEBB1">
                  <a:gamma/>
                  <a:shade val="72941"/>
                  <a:invGamma/>
                </a:srgbClr>
              </a:gs>
            </a:gsLst>
            <a:lin ang="5400000" scaled="1"/>
          </a:gradFill>
          <a:ln w="57150">
            <a:solidFill>
              <a:srgbClr val="800000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2800" b="1" smtClean="0">
                <a:solidFill>
                  <a:srgbClr val="990000"/>
                </a:solidFill>
              </a:rPr>
              <a:t>Основные традиционные виды ремесел</a:t>
            </a:r>
            <a:br>
              <a:rPr lang="ru-RU" sz="2800" b="1" smtClean="0">
                <a:solidFill>
                  <a:srgbClr val="990000"/>
                </a:solidFill>
              </a:rPr>
            </a:br>
            <a:r>
              <a:rPr lang="ru-RU" sz="2800" b="1" smtClean="0">
                <a:solidFill>
                  <a:srgbClr val="990000"/>
                </a:solidFill>
              </a:rPr>
              <a:t> в Псковской области</a:t>
            </a:r>
          </a:p>
        </p:txBody>
      </p:sp>
      <p:sp>
        <p:nvSpPr>
          <p:cNvPr id="5123" name="Rectangle 7"/>
          <p:cNvSpPr>
            <a:spLocks noChangeArrowheads="1"/>
          </p:cNvSpPr>
          <p:nvPr/>
        </p:nvSpPr>
        <p:spPr bwMode="auto">
          <a:xfrm>
            <a:off x="468313" y="1484313"/>
            <a:ext cx="4751387" cy="224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ru-RU" sz="2000" b="1">
                <a:solidFill>
                  <a:srgbClr val="5C0000"/>
                </a:solidFill>
              </a:rPr>
              <a:t>Ткачество, ткачество поясов</a:t>
            </a:r>
          </a:p>
          <a:p>
            <a:r>
              <a:rPr lang="ru-RU" sz="2000" b="1">
                <a:solidFill>
                  <a:srgbClr val="5C0000"/>
                </a:solidFill>
              </a:rPr>
              <a:t>Вышивка</a:t>
            </a:r>
          </a:p>
          <a:p>
            <a:r>
              <a:rPr lang="ru-RU" sz="2000" b="1">
                <a:solidFill>
                  <a:srgbClr val="5C0000"/>
                </a:solidFill>
              </a:rPr>
              <a:t>Народный костюм</a:t>
            </a:r>
          </a:p>
          <a:p>
            <a:r>
              <a:rPr lang="ru-RU" sz="2000" b="1">
                <a:solidFill>
                  <a:srgbClr val="5C0000"/>
                </a:solidFill>
              </a:rPr>
              <a:t>Лоскутное шитье</a:t>
            </a:r>
          </a:p>
          <a:p>
            <a:r>
              <a:rPr lang="ru-RU" sz="2000" b="1">
                <a:solidFill>
                  <a:srgbClr val="5C0000"/>
                </a:solidFill>
              </a:rPr>
              <a:t>Вязание из шерсти</a:t>
            </a:r>
          </a:p>
          <a:p>
            <a:r>
              <a:rPr lang="ru-RU" sz="2000" b="1">
                <a:solidFill>
                  <a:srgbClr val="5C0000"/>
                </a:solidFill>
              </a:rPr>
              <a:t>Ажурное вязание, плетение кружев</a:t>
            </a:r>
          </a:p>
          <a:p>
            <a:r>
              <a:rPr lang="ru-RU" sz="2000" b="1">
                <a:solidFill>
                  <a:srgbClr val="5C0000"/>
                </a:solidFill>
              </a:rPr>
              <a:t>Валяние шерсти</a:t>
            </a:r>
          </a:p>
        </p:txBody>
      </p:sp>
      <p:sp>
        <p:nvSpPr>
          <p:cNvPr id="5124" name="Rectangle 8"/>
          <p:cNvSpPr>
            <a:spLocks noChangeArrowheads="1"/>
          </p:cNvSpPr>
          <p:nvPr/>
        </p:nvSpPr>
        <p:spPr bwMode="auto">
          <a:xfrm>
            <a:off x="2411413" y="4292600"/>
            <a:ext cx="5618162" cy="195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ru-RU" sz="2000" b="1">
                <a:solidFill>
                  <a:srgbClr val="5C0000"/>
                </a:solidFill>
              </a:rPr>
              <a:t>Резьба и роспись по дереву</a:t>
            </a:r>
          </a:p>
          <a:p>
            <a:r>
              <a:rPr lang="ru-RU" sz="2000" b="1">
                <a:solidFill>
                  <a:srgbClr val="5C0000"/>
                </a:solidFill>
              </a:rPr>
              <a:t>Художественная обработка дерева</a:t>
            </a:r>
          </a:p>
          <a:p>
            <a:endParaRPr lang="ru-RU" sz="2000" b="1">
              <a:solidFill>
                <a:srgbClr val="5C0000"/>
              </a:solidFill>
            </a:endParaRPr>
          </a:p>
          <a:p>
            <a:r>
              <a:rPr lang="ru-RU" sz="2000" b="1">
                <a:solidFill>
                  <a:srgbClr val="5C0000"/>
                </a:solidFill>
              </a:rPr>
              <a:t>Плетение из лозы, бересты, травы</a:t>
            </a:r>
          </a:p>
          <a:p>
            <a:r>
              <a:rPr lang="ru-RU" sz="2000" b="1">
                <a:solidFill>
                  <a:srgbClr val="5C0000"/>
                </a:solidFill>
              </a:rPr>
              <a:t>Плетение мебели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ru-RU" sz="1600" b="1">
              <a:solidFill>
                <a:srgbClr val="5C0000"/>
              </a:solidFill>
            </a:endParaRPr>
          </a:p>
        </p:txBody>
      </p:sp>
      <p:sp>
        <p:nvSpPr>
          <p:cNvPr id="5125" name="Rectangle 9"/>
          <p:cNvSpPr>
            <a:spLocks noChangeArrowheads="1"/>
          </p:cNvSpPr>
          <p:nvPr/>
        </p:nvSpPr>
        <p:spPr bwMode="auto">
          <a:xfrm>
            <a:off x="5653088" y="1484313"/>
            <a:ext cx="3671887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ru-RU" sz="2000" b="1">
                <a:solidFill>
                  <a:srgbClr val="5C0000"/>
                </a:solidFill>
              </a:rPr>
              <a:t>Гончарство</a:t>
            </a:r>
          </a:p>
          <a:p>
            <a:r>
              <a:rPr lang="ru-RU" sz="2000" b="1">
                <a:solidFill>
                  <a:srgbClr val="5C0000"/>
                </a:solidFill>
              </a:rPr>
              <a:t>Глиняная пластика</a:t>
            </a:r>
          </a:p>
          <a:p>
            <a:r>
              <a:rPr lang="ru-RU" sz="2000" b="1">
                <a:solidFill>
                  <a:srgbClr val="5C0000"/>
                </a:solidFill>
              </a:rPr>
              <a:t>Глиняная игрушка</a:t>
            </a:r>
          </a:p>
          <a:p>
            <a:endParaRPr lang="ru-RU" sz="2000" b="1">
              <a:solidFill>
                <a:srgbClr val="5C0000"/>
              </a:solidFill>
            </a:endParaRPr>
          </a:p>
          <a:p>
            <a:r>
              <a:rPr lang="ru-RU" sz="2000" b="1">
                <a:solidFill>
                  <a:srgbClr val="5C0000"/>
                </a:solidFill>
              </a:rPr>
              <a:t>Художественная ковка</a:t>
            </a:r>
          </a:p>
          <a:p>
            <a:r>
              <a:rPr lang="ru-RU" sz="2000" b="1">
                <a:solidFill>
                  <a:srgbClr val="5C0000"/>
                </a:solidFill>
              </a:rPr>
              <a:t>Ювелирные изделия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ru-RU" sz="1600" b="1">
              <a:solidFill>
                <a:srgbClr val="5C0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5" descr="Ткачест-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4652963"/>
            <a:ext cx="2663825" cy="2039937"/>
          </a:xfrm>
          <a:prstGeom prst="rect">
            <a:avLst/>
          </a:prstGeom>
          <a:noFill/>
          <a:ln w="19050">
            <a:solidFill>
              <a:srgbClr val="FBEBB1"/>
            </a:solidFill>
            <a:miter lim="800000"/>
            <a:headEnd/>
            <a:tailEnd/>
          </a:ln>
        </p:spPr>
      </p:pic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2700338" y="2492375"/>
            <a:ext cx="3743325" cy="1944688"/>
          </a:xfrm>
        </p:spPr>
        <p:txBody>
          <a:bodyPr/>
          <a:lstStyle/>
          <a:p>
            <a:pPr eaLnBrk="1" hangingPunct="1">
              <a:defRPr/>
            </a:pPr>
            <a:r>
              <a:rPr lang="ru-RU" sz="4000" b="1" u="sng" smtClean="0">
                <a:solidFill>
                  <a:srgbClr val="FFFFCC"/>
                </a:solidFill>
              </a:rPr>
              <a:t>ТКАЧЕСТВО</a:t>
            </a:r>
          </a:p>
        </p:txBody>
      </p:sp>
      <p:pic>
        <p:nvPicPr>
          <p:cNvPr id="6148" name="Picture 6" descr="Дорожки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388" y="2420938"/>
            <a:ext cx="2663825" cy="2016125"/>
          </a:xfrm>
          <a:prstGeom prst="rect">
            <a:avLst/>
          </a:prstGeom>
          <a:noFill/>
          <a:ln w="19050">
            <a:solidFill>
              <a:srgbClr val="FBEBB1"/>
            </a:solidFill>
            <a:miter lim="800000"/>
            <a:headEnd/>
            <a:tailEnd/>
          </a:ln>
        </p:spPr>
      </p:pic>
      <p:pic>
        <p:nvPicPr>
          <p:cNvPr id="6149" name="Picture 7" descr="Фрагмент дорожки"/>
          <p:cNvPicPr>
            <a:picLocks noChangeAspect="1" noChangeArrowheads="1"/>
          </p:cNvPicPr>
          <p:nvPr/>
        </p:nvPicPr>
        <p:blipFill>
          <a:blip r:embed="rId5" cstate="print"/>
          <a:srcRect l="3229"/>
          <a:stretch>
            <a:fillRect/>
          </a:stretch>
        </p:blipFill>
        <p:spPr bwMode="auto">
          <a:xfrm>
            <a:off x="6300788" y="4652963"/>
            <a:ext cx="2663825" cy="1989137"/>
          </a:xfrm>
          <a:prstGeom prst="rect">
            <a:avLst/>
          </a:prstGeom>
          <a:noFill/>
          <a:ln w="19050">
            <a:solidFill>
              <a:srgbClr val="FBEBB1"/>
            </a:solidFill>
            <a:miter lim="800000"/>
            <a:headEnd/>
            <a:tailEnd/>
          </a:ln>
        </p:spPr>
      </p:pic>
      <p:pic>
        <p:nvPicPr>
          <p:cNvPr id="6150" name="Picture 8" descr="станок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575" y="4600575"/>
            <a:ext cx="2808288" cy="2068513"/>
          </a:xfrm>
          <a:prstGeom prst="rect">
            <a:avLst/>
          </a:prstGeom>
          <a:noFill/>
          <a:ln w="19050">
            <a:solidFill>
              <a:srgbClr val="FBEBB1"/>
            </a:solidFill>
            <a:miter lim="800000"/>
            <a:headEnd/>
            <a:tailEnd/>
          </a:ln>
        </p:spPr>
      </p:pic>
      <p:pic>
        <p:nvPicPr>
          <p:cNvPr id="6151" name="Picture 11" descr="Мастер-Т-П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575" y="188913"/>
            <a:ext cx="2736850" cy="2236787"/>
          </a:xfrm>
          <a:prstGeom prst="rect">
            <a:avLst/>
          </a:prstGeom>
          <a:noFill/>
          <a:ln w="19050">
            <a:solidFill>
              <a:srgbClr val="FBEBB1"/>
            </a:solidFill>
            <a:miter lim="800000"/>
            <a:headEnd/>
            <a:tailEnd/>
          </a:ln>
        </p:spPr>
      </p:pic>
      <p:pic>
        <p:nvPicPr>
          <p:cNvPr id="6152" name="Picture 15" descr="16Маст4"/>
          <p:cNvPicPr>
            <a:picLocks noChangeAspect="1" noChangeArrowheads="1"/>
          </p:cNvPicPr>
          <p:nvPr/>
        </p:nvPicPr>
        <p:blipFill>
          <a:blip r:embed="rId8" cstate="print"/>
          <a:srcRect r="9978"/>
          <a:stretch>
            <a:fillRect/>
          </a:stretch>
        </p:blipFill>
        <p:spPr bwMode="auto">
          <a:xfrm>
            <a:off x="179388" y="188913"/>
            <a:ext cx="2663825" cy="1971675"/>
          </a:xfrm>
          <a:prstGeom prst="rect">
            <a:avLst/>
          </a:prstGeom>
          <a:noFill/>
          <a:ln w="19050">
            <a:solidFill>
              <a:srgbClr val="FBEBB1"/>
            </a:solidFill>
            <a:miter lim="800000"/>
            <a:headEnd/>
            <a:tailEnd/>
          </a:ln>
        </p:spPr>
      </p:pic>
      <p:pic>
        <p:nvPicPr>
          <p:cNvPr id="6153" name="Picture 16" descr="мастерЛивия2"/>
          <p:cNvPicPr>
            <a:picLocks noChangeAspect="1" noChangeArrowheads="1"/>
          </p:cNvPicPr>
          <p:nvPr/>
        </p:nvPicPr>
        <p:blipFill>
          <a:blip r:embed="rId9" cstate="print">
            <a:lum contrast="-12000"/>
          </a:blip>
          <a:srcRect b="10847"/>
          <a:stretch>
            <a:fillRect/>
          </a:stretch>
        </p:blipFill>
        <p:spPr bwMode="auto">
          <a:xfrm>
            <a:off x="6227763" y="188913"/>
            <a:ext cx="2736850" cy="2087562"/>
          </a:xfrm>
          <a:prstGeom prst="rect">
            <a:avLst/>
          </a:prstGeom>
          <a:noFill/>
          <a:ln w="19050">
            <a:solidFill>
              <a:srgbClr val="FBEBB1"/>
            </a:solidFill>
            <a:miter lim="800000"/>
            <a:headEnd/>
            <a:tailEnd/>
          </a:ln>
        </p:spPr>
      </p:pic>
      <p:pic>
        <p:nvPicPr>
          <p:cNvPr id="6154" name="Picture 17" descr="Дорожки"/>
          <p:cNvPicPr>
            <a:picLocks noChangeAspect="1" noChangeArrowheads="1"/>
          </p:cNvPicPr>
          <p:nvPr/>
        </p:nvPicPr>
        <p:blipFill>
          <a:blip r:embed="rId10" cstate="print"/>
          <a:srcRect t="10045"/>
          <a:stretch>
            <a:fillRect/>
          </a:stretch>
        </p:blipFill>
        <p:spPr bwMode="auto">
          <a:xfrm>
            <a:off x="6300788" y="2492375"/>
            <a:ext cx="2663825" cy="1944688"/>
          </a:xfrm>
          <a:prstGeom prst="rect">
            <a:avLst/>
          </a:prstGeom>
          <a:noFill/>
          <a:ln w="19050">
            <a:solidFill>
              <a:srgbClr val="FBEBB1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162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Рисунок 11" descr="д.jpg"/>
          <p:cNvPicPr>
            <a:picLocks noChangeAspect="1"/>
          </p:cNvPicPr>
          <p:nvPr/>
        </p:nvPicPr>
        <p:blipFill>
          <a:blip r:embed="rId2" cstate="print">
            <a:lum bright="30000"/>
          </a:blip>
          <a:srcRect/>
          <a:stretch>
            <a:fillRect/>
          </a:stretch>
        </p:blipFill>
        <p:spPr bwMode="auto">
          <a:xfrm>
            <a:off x="0" y="2708275"/>
            <a:ext cx="9144000" cy="414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Рисунок 10" descr="д.jpg"/>
          <p:cNvPicPr>
            <a:picLocks noChangeAspect="1"/>
          </p:cNvPicPr>
          <p:nvPr/>
        </p:nvPicPr>
        <p:blipFill>
          <a:blip r:embed="rId3" cstate="print">
            <a:lum bright="30000"/>
          </a:blip>
          <a:srcRect/>
          <a:stretch>
            <a:fillRect/>
          </a:stretch>
        </p:blipFill>
        <p:spPr bwMode="auto">
          <a:xfrm>
            <a:off x="0" y="0"/>
            <a:ext cx="9144000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Рисунок 3" descr="Бойкова Т.С.-Минжонок В.П.2.jpg"/>
          <p:cNvPicPr>
            <a:picLocks noChangeAspect="1"/>
          </p:cNvPicPr>
          <p:nvPr/>
        </p:nvPicPr>
        <p:blipFill>
          <a:blip r:embed="rId4" cstate="print"/>
          <a:srcRect l="11165" t="4158" r="7491" b="25880"/>
          <a:stretch>
            <a:fillRect/>
          </a:stretch>
        </p:blipFill>
        <p:spPr bwMode="auto">
          <a:xfrm>
            <a:off x="7380288" y="2781300"/>
            <a:ext cx="1619250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3" name="TextBox 6"/>
          <p:cNvSpPr txBox="1">
            <a:spLocks noChangeArrowheads="1"/>
          </p:cNvSpPr>
          <p:nvPr/>
        </p:nvSpPr>
        <p:spPr bwMode="auto">
          <a:xfrm>
            <a:off x="2124075" y="765175"/>
            <a:ext cx="4895850" cy="132238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ru-RU" sz="2800" b="1">
                <a:solidFill>
                  <a:srgbClr val="600000"/>
                </a:solidFill>
              </a:rPr>
              <a:t>Татьяна Бойкова</a:t>
            </a:r>
          </a:p>
          <a:p>
            <a:pPr algn="ctr"/>
            <a:r>
              <a:rPr lang="ru-RU" sz="2800" b="1">
                <a:solidFill>
                  <a:srgbClr val="600000"/>
                </a:solidFill>
              </a:rPr>
              <a:t>Валентина Минжонок  </a:t>
            </a:r>
          </a:p>
          <a:p>
            <a:pPr algn="ctr"/>
            <a:r>
              <a:rPr lang="ru-RU" sz="2400">
                <a:solidFill>
                  <a:srgbClr val="600000"/>
                </a:solidFill>
              </a:rPr>
              <a:t>г. Великие Луки</a:t>
            </a:r>
          </a:p>
        </p:txBody>
      </p:sp>
      <p:pic>
        <p:nvPicPr>
          <p:cNvPr id="7174" name="Рисунок 2" descr="Бойкова Т.С.-Минжонок В.П.1.jpg"/>
          <p:cNvPicPr>
            <a:picLocks noChangeAspect="1"/>
          </p:cNvPicPr>
          <p:nvPr/>
        </p:nvPicPr>
        <p:blipFill>
          <a:blip r:embed="rId5" cstate="print"/>
          <a:srcRect l="14613" t="5556" r="18781"/>
          <a:stretch>
            <a:fillRect/>
          </a:stretch>
        </p:blipFill>
        <p:spPr bwMode="auto">
          <a:xfrm>
            <a:off x="193675" y="2781300"/>
            <a:ext cx="1714500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Рисунок 4" descr="Бойкова Т.С.-Минжонок В.П.3.jpg"/>
          <p:cNvPicPr>
            <a:picLocks noChangeAspect="1"/>
          </p:cNvPicPr>
          <p:nvPr/>
        </p:nvPicPr>
        <p:blipFill>
          <a:blip r:embed="rId6" cstate="print"/>
          <a:srcRect l="71930" r="3423" b="8733"/>
          <a:stretch>
            <a:fillRect/>
          </a:stretch>
        </p:blipFill>
        <p:spPr bwMode="auto">
          <a:xfrm>
            <a:off x="5724525" y="2781300"/>
            <a:ext cx="1511300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6" name="Рисунок 5" descr="Бойкова.jpg"/>
          <p:cNvPicPr>
            <a:picLocks noChangeAspect="1"/>
          </p:cNvPicPr>
          <p:nvPr/>
        </p:nvPicPr>
        <p:blipFill>
          <a:blip r:embed="rId7" cstate="print"/>
          <a:srcRect b="5997"/>
          <a:stretch>
            <a:fillRect/>
          </a:stretch>
        </p:blipFill>
        <p:spPr bwMode="auto">
          <a:xfrm>
            <a:off x="179388" y="306388"/>
            <a:ext cx="1978025" cy="225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7" name="Рисунок 6" descr="Минжонок.jpg"/>
          <p:cNvPicPr>
            <a:picLocks noChangeAspect="1"/>
          </p:cNvPicPr>
          <p:nvPr/>
        </p:nvPicPr>
        <p:blipFill>
          <a:blip r:embed="rId8" cstate="print">
            <a:lum contrast="10000"/>
          </a:blip>
          <a:srcRect r="5031" b="7616"/>
          <a:stretch>
            <a:fillRect/>
          </a:stretch>
        </p:blipFill>
        <p:spPr bwMode="auto">
          <a:xfrm>
            <a:off x="7019925" y="295275"/>
            <a:ext cx="1944688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8" name="Рисунок 7" descr="Бойкова Т.С.-Минжонок В.П.3.jpg"/>
          <p:cNvPicPr>
            <a:picLocks noChangeAspect="1"/>
          </p:cNvPicPr>
          <p:nvPr/>
        </p:nvPicPr>
        <p:blipFill>
          <a:blip r:embed="rId9" cstate="print"/>
          <a:srcRect l="35777" r="35565" b="10280"/>
          <a:stretch>
            <a:fillRect/>
          </a:stretch>
        </p:blipFill>
        <p:spPr bwMode="auto">
          <a:xfrm>
            <a:off x="2070100" y="2781300"/>
            <a:ext cx="1709738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9" name="Рисунок 8" descr="Бойкова Т.С.-Минжонок В.П.3.jpg"/>
          <p:cNvPicPr>
            <a:picLocks noChangeAspect="1"/>
          </p:cNvPicPr>
          <p:nvPr/>
        </p:nvPicPr>
        <p:blipFill>
          <a:blip r:embed="rId10" cstate="print"/>
          <a:srcRect l="3265" r="69180" b="8733"/>
          <a:stretch>
            <a:fillRect/>
          </a:stretch>
        </p:blipFill>
        <p:spPr bwMode="auto">
          <a:xfrm>
            <a:off x="3954463" y="2781300"/>
            <a:ext cx="1582737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3DC9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Заголовок 1"/>
          <p:cNvSpPr>
            <a:spLocks noGrp="1"/>
          </p:cNvSpPr>
          <p:nvPr>
            <p:ph type="title"/>
          </p:nvPr>
        </p:nvSpPr>
        <p:spPr>
          <a:xfrm>
            <a:off x="323850" y="273050"/>
            <a:ext cx="8496300" cy="1068388"/>
          </a:xfrm>
          <a:ln>
            <a:solidFill>
              <a:srgbClr val="FF0000"/>
            </a:solidFill>
          </a:ln>
        </p:spPr>
        <p:txBody>
          <a:bodyPr/>
          <a:lstStyle/>
          <a:p>
            <a:pPr eaLnBrk="1" hangingPunct="1"/>
            <a:r>
              <a:rPr lang="ru-RU" sz="3200" b="1" smtClean="0">
                <a:solidFill>
                  <a:srgbClr val="FF0000"/>
                </a:solidFill>
                <a:effectLst/>
              </a:rPr>
              <a:t>Лииви и Александр Покровские</a:t>
            </a:r>
            <a:br>
              <a:rPr lang="ru-RU" sz="3200" b="1" smtClean="0">
                <a:solidFill>
                  <a:srgbClr val="FF0000"/>
                </a:solidFill>
                <a:effectLst/>
              </a:rPr>
            </a:br>
            <a:r>
              <a:rPr lang="ru-RU" sz="2800" smtClean="0">
                <a:solidFill>
                  <a:srgbClr val="FF0000"/>
                </a:solidFill>
                <a:effectLst/>
              </a:rPr>
              <a:t>п. Старый Изборск</a:t>
            </a:r>
            <a:endParaRPr lang="ru-RU" sz="3200" smtClean="0">
              <a:solidFill>
                <a:srgbClr val="FF0000"/>
              </a:solidFill>
              <a:effectLst/>
            </a:endParaRPr>
          </a:p>
        </p:txBody>
      </p:sp>
      <p:pic>
        <p:nvPicPr>
          <p:cNvPr id="8195" name="Рисунок 3" descr="IMG_2110.JPG"/>
          <p:cNvPicPr>
            <a:picLocks noChangeAspect="1"/>
          </p:cNvPicPr>
          <p:nvPr/>
        </p:nvPicPr>
        <p:blipFill>
          <a:blip r:embed="rId2" cstate="print">
            <a:lum bright="10000" contrast="10000"/>
          </a:blip>
          <a:srcRect/>
          <a:stretch>
            <a:fillRect/>
          </a:stretch>
        </p:blipFill>
        <p:spPr bwMode="auto">
          <a:xfrm>
            <a:off x="2303463" y="1484313"/>
            <a:ext cx="4860925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Рисунок 5" descr="IMG_8033.JPG"/>
          <p:cNvPicPr>
            <a:picLocks noChangeAspect="1"/>
          </p:cNvPicPr>
          <p:nvPr/>
        </p:nvPicPr>
        <p:blipFill>
          <a:blip r:embed="rId3" cstate="print">
            <a:lum contrast="10000"/>
          </a:blip>
          <a:srcRect/>
          <a:stretch>
            <a:fillRect/>
          </a:stretch>
        </p:blipFill>
        <p:spPr bwMode="auto">
          <a:xfrm>
            <a:off x="323850" y="4868863"/>
            <a:ext cx="2519363" cy="168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Рисунок 7" descr="IMG_8071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6600" y="4868863"/>
            <a:ext cx="2590800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Рисунок 9" descr="Ткачество8.jpg"/>
          <p:cNvPicPr>
            <a:picLocks noChangeAspect="1"/>
          </p:cNvPicPr>
          <p:nvPr/>
        </p:nvPicPr>
        <p:blipFill>
          <a:blip r:embed="rId5" cstate="print">
            <a:lum contrast="10000"/>
          </a:blip>
          <a:srcRect/>
          <a:stretch>
            <a:fillRect/>
          </a:stretch>
        </p:blipFill>
        <p:spPr bwMode="auto">
          <a:xfrm>
            <a:off x="6300788" y="4864100"/>
            <a:ext cx="2519362" cy="1687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Рисунок 12" descr="IMG_7967.JPG"/>
          <p:cNvPicPr>
            <a:picLocks noChangeAspect="1"/>
          </p:cNvPicPr>
          <p:nvPr/>
        </p:nvPicPr>
        <p:blipFill>
          <a:blip r:embed="rId6" cstate="print">
            <a:lum contrast="10000"/>
          </a:blip>
          <a:srcRect l="19196" t="12180" r="15514" b="10500"/>
          <a:stretch>
            <a:fillRect/>
          </a:stretch>
        </p:blipFill>
        <p:spPr bwMode="auto">
          <a:xfrm>
            <a:off x="339725" y="1484313"/>
            <a:ext cx="1879600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0" name="Рисунок 13" descr="Покровская Л.А.4.JPG"/>
          <p:cNvPicPr>
            <a:picLocks noChangeAspect="1"/>
          </p:cNvPicPr>
          <p:nvPr/>
        </p:nvPicPr>
        <p:blipFill>
          <a:blip r:embed="rId7" cstate="print"/>
          <a:srcRect l="15530" r="10698"/>
          <a:stretch>
            <a:fillRect/>
          </a:stretch>
        </p:blipFill>
        <p:spPr bwMode="auto">
          <a:xfrm>
            <a:off x="7235825" y="1484313"/>
            <a:ext cx="1584325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5613" y="256872"/>
            <a:ext cx="8226425" cy="1015663"/>
          </a:xfrm>
          <a:gradFill flip="none" rotWithShape="1">
            <a:gsLst>
              <a:gs pos="44000">
                <a:srgbClr val="996633">
                  <a:alpha val="19000"/>
                </a:srgbClr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16200000" scaled="1"/>
            <a:tileRect/>
          </a:gradFill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ru-RU" sz="3200" b="1" dirty="0" err="1" smtClean="0">
                <a:solidFill>
                  <a:srgbClr val="7A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Гусляна</a:t>
            </a:r>
            <a:r>
              <a:rPr lang="ru-RU" sz="3200" b="1" dirty="0" smtClean="0">
                <a:solidFill>
                  <a:srgbClr val="7A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3200" b="1" dirty="0" err="1" smtClean="0">
                <a:solidFill>
                  <a:srgbClr val="7A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Картюшова</a:t>
            </a:r>
            <a:r>
              <a:rPr lang="ru-RU" sz="3600" dirty="0" smtClean="0">
                <a:solidFill>
                  <a:srgbClr val="7A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ru-RU" sz="3600" dirty="0" smtClean="0">
                <a:solidFill>
                  <a:srgbClr val="7A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ru-RU" sz="2800" dirty="0" smtClean="0">
                <a:solidFill>
                  <a:srgbClr val="7A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Печорский район</a:t>
            </a:r>
            <a:endParaRPr lang="ru-RU" sz="3600" dirty="0" smtClean="0">
              <a:solidFill>
                <a:srgbClr val="7A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21" name="Рисунок 3" descr="DSC02584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468313" y="1557338"/>
            <a:ext cx="2951162" cy="2159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222" name="Рисунок 4" descr="DSC02637.JPG"/>
          <p:cNvPicPr>
            <a:picLocks noChangeAspect="1"/>
          </p:cNvPicPr>
          <p:nvPr/>
        </p:nvPicPr>
        <p:blipFill>
          <a:blip r:embed="rId3" cstate="print">
            <a:lum bright="10000" contrast="20000"/>
          </a:blip>
          <a:srcRect/>
          <a:stretch>
            <a:fillRect/>
          </a:stretch>
        </p:blipFill>
        <p:spPr bwMode="auto">
          <a:xfrm>
            <a:off x="3708400" y="1557338"/>
            <a:ext cx="2808288" cy="21780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223" name="Рисунок 7" descr="DSC04117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3933825"/>
            <a:ext cx="1890712" cy="251936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224" name="Рисунок 9" descr="Гусл-пояса.jpg"/>
          <p:cNvPicPr>
            <a:picLocks noChangeAspect="1"/>
          </p:cNvPicPr>
          <p:nvPr/>
        </p:nvPicPr>
        <p:blipFill>
          <a:blip r:embed="rId5" cstate="print"/>
          <a:srcRect l="5714" r="2856"/>
          <a:stretch>
            <a:fillRect/>
          </a:stretch>
        </p:blipFill>
        <p:spPr bwMode="auto">
          <a:xfrm>
            <a:off x="6805613" y="4813300"/>
            <a:ext cx="1943100" cy="16398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225" name="Рисунок 11" descr="Сумка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55875" y="3933825"/>
            <a:ext cx="1827213" cy="24479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226" name="Рисунок 13" descr="Рубаха-.JPG"/>
          <p:cNvPicPr>
            <a:picLocks noChangeAspect="1"/>
          </p:cNvPicPr>
          <p:nvPr/>
        </p:nvPicPr>
        <p:blipFill>
          <a:blip r:embed="rId7" cstate="print"/>
          <a:srcRect t="2751" r="13602"/>
          <a:stretch>
            <a:fillRect/>
          </a:stretch>
        </p:blipFill>
        <p:spPr bwMode="auto">
          <a:xfrm>
            <a:off x="6732588" y="1557338"/>
            <a:ext cx="1979612" cy="29702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227" name="Рисунок 14" descr="DSC03767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8313" y="3957638"/>
            <a:ext cx="1817687" cy="24241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88913"/>
            <a:ext cx="8353425" cy="1143000"/>
          </a:xfrm>
          <a:ln w="38100">
            <a:solidFill>
              <a:srgbClr val="FFFFFF"/>
            </a:solidFill>
          </a:ln>
        </p:spPr>
        <p:txBody>
          <a:bodyPr/>
          <a:lstStyle/>
          <a:p>
            <a:pPr>
              <a:defRPr/>
            </a:pPr>
            <a:r>
              <a:rPr lang="ru-RU" sz="3600" b="1" dirty="0">
                <a:solidFill>
                  <a:srgbClr val="F3DC9B"/>
                </a:solidFill>
              </a:rPr>
              <a:t>ТКАЧЕСТВО ПОЯСОВ</a:t>
            </a:r>
          </a:p>
        </p:txBody>
      </p:sp>
      <p:pic>
        <p:nvPicPr>
          <p:cNvPr id="10243" name="Picture 5" descr="пояса"/>
          <p:cNvPicPr preferRelativeResize="0">
            <a:picLocks noChangeAspect="1" noChangeArrowheads="1"/>
          </p:cNvPicPr>
          <p:nvPr/>
        </p:nvPicPr>
        <p:blipFill>
          <a:blip r:embed="rId2" cstate="print">
            <a:lum bright="-12000" contrast="54000"/>
          </a:blip>
          <a:srcRect/>
          <a:stretch>
            <a:fillRect/>
          </a:stretch>
        </p:blipFill>
        <p:spPr bwMode="auto">
          <a:xfrm>
            <a:off x="395288" y="1557338"/>
            <a:ext cx="4032250" cy="4895850"/>
          </a:xfrm>
          <a:prstGeom prst="rect">
            <a:avLst/>
          </a:prstGeom>
          <a:noFill/>
          <a:ln w="3810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10244" name="Picture 6" descr="IMG_7270"/>
          <p:cNvPicPr preferRelativeResize="0">
            <a:picLocks noChangeAspect="1" noChangeArrowheads="1"/>
          </p:cNvPicPr>
          <p:nvPr/>
        </p:nvPicPr>
        <p:blipFill>
          <a:blip r:embed="rId3" cstate="print">
            <a:lum bright="-6000" contrast="42000"/>
          </a:blip>
          <a:srcRect/>
          <a:stretch>
            <a:fillRect/>
          </a:stretch>
        </p:blipFill>
        <p:spPr bwMode="auto">
          <a:xfrm>
            <a:off x="4859338" y="1557338"/>
            <a:ext cx="3889375" cy="4895850"/>
          </a:xfrm>
          <a:prstGeom prst="rect">
            <a:avLst/>
          </a:prstGeom>
          <a:noFill/>
          <a:ln w="38100">
            <a:solidFill>
              <a:srgbClr val="FFFFFF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bg1">
                <a:gamma/>
                <a:shade val="63529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Рисунок 8" descr="1Пояса1.jpg"/>
          <p:cNvPicPr>
            <a:picLocks noChangeAspect="1"/>
          </p:cNvPicPr>
          <p:nvPr/>
        </p:nvPicPr>
        <p:blipFill>
          <a:blip r:embed="rId2" cstate="print">
            <a:lum bright="-4000" contrast="-68000"/>
          </a:blip>
          <a:srcRect/>
          <a:stretch>
            <a:fillRect/>
          </a:stretch>
        </p:blipFill>
        <p:spPr bwMode="auto">
          <a:xfrm>
            <a:off x="0" y="0"/>
            <a:ext cx="9144000" cy="726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1520" y="273050"/>
            <a:ext cx="8640960" cy="1143000"/>
          </a:xfrm>
          <a:gradFill flip="none" rotWithShape="1">
            <a:gsLst>
              <a:gs pos="23000">
                <a:schemeClr val="accent4">
                  <a:lumMod val="20000"/>
                  <a:lumOff val="80000"/>
                  <a:alpha val="57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 w="28575">
            <a:solidFill>
              <a:srgbClr val="FFFFFF"/>
            </a:solidFill>
          </a:ln>
        </p:spPr>
        <p:txBody>
          <a:bodyPr/>
          <a:lstStyle/>
          <a:p>
            <a:pPr>
              <a:defRPr/>
            </a:pPr>
            <a:r>
              <a:rPr lang="ru-RU" sz="4000" b="1" dirty="0" smtClean="0">
                <a:solidFill>
                  <a:srgbClr val="FFFFFF"/>
                </a:solidFill>
              </a:rPr>
              <a:t>Светлана Пожар</a:t>
            </a:r>
            <a:r>
              <a:rPr lang="ru-RU" b="1" dirty="0" smtClean="0">
                <a:solidFill>
                  <a:srgbClr val="FFFFFF"/>
                </a:solidFill>
              </a:rPr>
              <a:t/>
            </a:r>
            <a:br>
              <a:rPr lang="ru-RU" b="1" dirty="0" smtClean="0">
                <a:solidFill>
                  <a:srgbClr val="FFFFFF"/>
                </a:solidFill>
              </a:rPr>
            </a:br>
            <a:r>
              <a:rPr lang="ru-RU" sz="3200" dirty="0" smtClean="0">
                <a:solidFill>
                  <a:srgbClr val="FFFFFF"/>
                </a:solidFill>
              </a:rPr>
              <a:t>Псковский район</a:t>
            </a:r>
            <a:endParaRPr lang="ru-RU" sz="3200" dirty="0">
              <a:solidFill>
                <a:srgbClr val="FFFFFF"/>
              </a:solidFill>
            </a:endParaRPr>
          </a:p>
        </p:txBody>
      </p:sp>
      <p:pic>
        <p:nvPicPr>
          <p:cNvPr id="11270" name="Рисунок 4" descr="ПожарСА-пояс.jpg"/>
          <p:cNvPicPr>
            <a:picLocks noChangeAspect="1"/>
          </p:cNvPicPr>
          <p:nvPr/>
        </p:nvPicPr>
        <p:blipFill>
          <a:blip r:embed="rId3" cstate="print"/>
          <a:srcRect l="941" r="3052"/>
          <a:stretch>
            <a:fillRect/>
          </a:stretch>
        </p:blipFill>
        <p:spPr bwMode="auto">
          <a:xfrm>
            <a:off x="7305675" y="1628775"/>
            <a:ext cx="1587500" cy="2447925"/>
          </a:xfrm>
          <a:prstGeom prst="rect">
            <a:avLst/>
          </a:prstGeom>
          <a:noFill/>
          <a:ln w="2857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11271" name="Рисунок 5" descr="ПожарСА-пояс1.jpg"/>
          <p:cNvPicPr>
            <a:picLocks noChangeAspect="1"/>
          </p:cNvPicPr>
          <p:nvPr/>
        </p:nvPicPr>
        <p:blipFill>
          <a:blip r:embed="rId4" cstate="print"/>
          <a:srcRect l="10001" r="3368"/>
          <a:stretch>
            <a:fillRect/>
          </a:stretch>
        </p:blipFill>
        <p:spPr bwMode="auto">
          <a:xfrm>
            <a:off x="5508625" y="1628775"/>
            <a:ext cx="1511300" cy="2447925"/>
          </a:xfrm>
          <a:prstGeom prst="rect">
            <a:avLst/>
          </a:prstGeom>
          <a:noFill/>
          <a:ln w="2857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11272" name="Рисунок 6" descr="Пожар-тка.jpg"/>
          <p:cNvPicPr>
            <a:picLocks noChangeAspect="1"/>
          </p:cNvPicPr>
          <p:nvPr/>
        </p:nvPicPr>
        <p:blipFill>
          <a:blip r:embed="rId5" cstate="print"/>
          <a:srcRect l="-488" r="3792"/>
          <a:stretch>
            <a:fillRect/>
          </a:stretch>
        </p:blipFill>
        <p:spPr bwMode="auto">
          <a:xfrm>
            <a:off x="250825" y="2349500"/>
            <a:ext cx="4105275" cy="3182938"/>
          </a:xfrm>
          <a:prstGeom prst="rect">
            <a:avLst/>
          </a:prstGeom>
          <a:noFill/>
          <a:ln w="2857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11273" name="Рисунок 9" descr="С.А. Пожар пояс голубой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625" y="4437063"/>
            <a:ext cx="1536700" cy="2420937"/>
          </a:xfrm>
          <a:prstGeom prst="rect">
            <a:avLst/>
          </a:prstGeom>
          <a:noFill/>
          <a:ln w="2857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11274" name="Рисунок 10" descr="С.А. Пожар пояс зелено-красный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375" y="4386263"/>
            <a:ext cx="1584325" cy="2471737"/>
          </a:xfrm>
          <a:prstGeom prst="rect">
            <a:avLst/>
          </a:prstGeom>
          <a:noFill/>
          <a:ln w="2857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11275" name="Рисунок 11" descr="С.А. Пожар пояс Псковский.jpg"/>
          <p:cNvPicPr>
            <a:picLocks noChangeAspect="1"/>
          </p:cNvPicPr>
          <p:nvPr/>
        </p:nvPicPr>
        <p:blipFill>
          <a:blip r:embed="rId8" cstate="print">
            <a:lum contrast="10000"/>
          </a:blip>
          <a:srcRect/>
          <a:stretch>
            <a:fillRect/>
          </a:stretch>
        </p:blipFill>
        <p:spPr bwMode="auto">
          <a:xfrm>
            <a:off x="3656013" y="1628775"/>
            <a:ext cx="1563687" cy="2447925"/>
          </a:xfrm>
          <a:prstGeom prst="rect">
            <a:avLst/>
          </a:prstGeom>
          <a:noFill/>
          <a:ln w="2857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11276" name="Рисунок 12" descr="С.А. Пожар пояс красно-белый.JPG"/>
          <p:cNvPicPr>
            <a:picLocks noChangeAspect="1"/>
          </p:cNvPicPr>
          <p:nvPr/>
        </p:nvPicPr>
        <p:blipFill>
          <a:blip r:embed="rId9" cstate="print"/>
          <a:srcRect r="7390"/>
          <a:stretch>
            <a:fillRect/>
          </a:stretch>
        </p:blipFill>
        <p:spPr bwMode="auto">
          <a:xfrm>
            <a:off x="7337425" y="4437063"/>
            <a:ext cx="1555750" cy="2420937"/>
          </a:xfrm>
          <a:prstGeom prst="rect">
            <a:avLst/>
          </a:prstGeom>
          <a:noFill/>
          <a:ln w="28575">
            <a:solidFill>
              <a:srgbClr val="FFFFFF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3050"/>
            <a:ext cx="8569325" cy="852488"/>
          </a:xfrm>
          <a:ln w="76200" cmpd="tri">
            <a:solidFill>
              <a:srgbClr val="FFFFFF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4000" b="1" dirty="0" smtClean="0">
                <a:solidFill>
                  <a:srgbClr val="FFFFFF"/>
                </a:solidFill>
              </a:rPr>
              <a:t>НАРОДНЫЙ КОСТЮМ</a:t>
            </a:r>
          </a:p>
        </p:txBody>
      </p:sp>
      <p:pic>
        <p:nvPicPr>
          <p:cNvPr id="12291" name="Picture 4" descr="Модель0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1268413"/>
            <a:ext cx="2087563" cy="2303462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12292" name="Picture 5" descr="Галя-ориг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313" y="1268413"/>
            <a:ext cx="3775075" cy="5040312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12293" name="Picture 6" descr="Керамист Николай Хлытин в косоворотке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2100" y="3716338"/>
            <a:ext cx="2119313" cy="2593975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12294" name="Picture 7" descr="мастер"/>
          <p:cNvPicPr>
            <a:picLocks noChangeAspect="1" noChangeArrowheads="1"/>
          </p:cNvPicPr>
          <p:nvPr/>
        </p:nvPicPr>
        <p:blipFill>
          <a:blip r:embed="rId6" cstate="print"/>
          <a:srcRect t="4178" b="6290"/>
          <a:stretch>
            <a:fillRect/>
          </a:stretch>
        </p:blipFill>
        <p:spPr bwMode="auto">
          <a:xfrm>
            <a:off x="6588125" y="1268413"/>
            <a:ext cx="2303463" cy="3095625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12295" name="Picture 9" descr="костюмы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125" y="4481513"/>
            <a:ext cx="2305050" cy="1827212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rgbClr val="D6B19C">
                <a:alpha val="26000"/>
              </a:srgbClr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5613" y="404813"/>
            <a:ext cx="3540125" cy="5832475"/>
          </a:xfrm>
          <a:ln w="12700">
            <a:solidFill>
              <a:srgbClr val="FFFFFF"/>
            </a:solidFill>
          </a:ln>
        </p:spPr>
        <p:txBody>
          <a:bodyPr/>
          <a:lstStyle/>
          <a:p>
            <a:pPr>
              <a:defRPr/>
            </a:pPr>
            <a:r>
              <a:rPr lang="ru-RU" sz="3600" b="1" dirty="0" smtClean="0">
                <a:solidFill>
                  <a:srgbClr val="FFFFFF"/>
                </a:solidFill>
              </a:rPr>
              <a:t>Псковский свадебный костюм</a:t>
            </a:r>
            <a:br>
              <a:rPr lang="ru-RU" sz="3600" b="1" dirty="0" smtClean="0">
                <a:solidFill>
                  <a:srgbClr val="FFFFFF"/>
                </a:solidFill>
              </a:rPr>
            </a:br>
            <a:r>
              <a:rPr lang="ru-RU" sz="4000" dirty="0" smtClean="0">
                <a:solidFill>
                  <a:srgbClr val="FFFFFF"/>
                </a:solidFill>
              </a:rPr>
              <a:t/>
            </a:r>
            <a:br>
              <a:rPr lang="ru-RU" sz="4000" dirty="0" smtClean="0">
                <a:solidFill>
                  <a:srgbClr val="FFFFFF"/>
                </a:solidFill>
              </a:rPr>
            </a:br>
            <a:r>
              <a:rPr lang="ru-RU" sz="2800" dirty="0" smtClean="0">
                <a:solidFill>
                  <a:srgbClr val="FFFFFF"/>
                </a:solidFill>
              </a:rPr>
              <a:t>реконструкция</a:t>
            </a:r>
            <a:br>
              <a:rPr lang="ru-RU" sz="2800" dirty="0" smtClean="0">
                <a:solidFill>
                  <a:srgbClr val="FFFFFF"/>
                </a:solidFill>
              </a:rPr>
            </a:br>
            <a:r>
              <a:rPr lang="ru-RU" sz="2800" dirty="0" smtClean="0">
                <a:solidFill>
                  <a:srgbClr val="FFFFFF"/>
                </a:solidFill>
              </a:rPr>
              <a:t> Дины</a:t>
            </a:r>
            <a:br>
              <a:rPr lang="ru-RU" sz="2800" dirty="0" smtClean="0">
                <a:solidFill>
                  <a:srgbClr val="FFFFFF"/>
                </a:solidFill>
              </a:rPr>
            </a:br>
            <a:r>
              <a:rPr lang="ru-RU" sz="2800" dirty="0" smtClean="0">
                <a:solidFill>
                  <a:srgbClr val="FFFFFF"/>
                </a:solidFill>
              </a:rPr>
              <a:t> Чайниковой</a:t>
            </a:r>
            <a:endParaRPr lang="ru-RU" sz="2800" dirty="0">
              <a:solidFill>
                <a:srgbClr val="FFFFFF"/>
              </a:solidFill>
            </a:endParaRPr>
          </a:p>
        </p:txBody>
      </p:sp>
      <p:pic>
        <p:nvPicPr>
          <p:cNvPr id="13315" name="Рисунок 2" descr="IMG_1770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538" y="333375"/>
            <a:ext cx="3937000" cy="5903913"/>
          </a:xfrm>
          <a:prstGeom prst="rect">
            <a:avLst/>
          </a:prstGeom>
          <a:noFill/>
          <a:ln w="15875" cap="sq">
            <a:solidFill>
              <a:srgbClr val="FFFFFF"/>
            </a:solidFill>
            <a:round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Рисунок 9" descr="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3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135937" cy="1223963"/>
          </a:xfrm>
        </p:spPr>
        <p:txBody>
          <a:bodyPr/>
          <a:lstStyle/>
          <a:p>
            <a:pPr>
              <a:defRPr/>
            </a:pPr>
            <a:r>
              <a:rPr lang="ru-RU" sz="4000" dirty="0" smtClean="0">
                <a:solidFill>
                  <a:srgbClr val="FFFFFF"/>
                </a:solidFill>
              </a:rPr>
              <a:t>Псковские головные уборы</a:t>
            </a:r>
            <a:endParaRPr lang="ru-RU" sz="4000" dirty="0">
              <a:solidFill>
                <a:srgbClr val="FFFFFF"/>
              </a:solidFill>
            </a:endParaRPr>
          </a:p>
        </p:txBody>
      </p:sp>
      <p:pic>
        <p:nvPicPr>
          <p:cNvPr id="14340" name="Рисунок 5" descr="IMG_1799.JPG"/>
          <p:cNvPicPr>
            <a:picLocks noChangeAspect="1"/>
          </p:cNvPicPr>
          <p:nvPr/>
        </p:nvPicPr>
        <p:blipFill>
          <a:blip r:embed="rId3" cstate="print"/>
          <a:srcRect l="6631" r="2126" b="3125"/>
          <a:stretch>
            <a:fillRect/>
          </a:stretch>
        </p:blipFill>
        <p:spPr bwMode="auto">
          <a:xfrm>
            <a:off x="4916488" y="1484313"/>
            <a:ext cx="3687762" cy="4681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Рисунок 6" descr="IMG_1803.JPG"/>
          <p:cNvPicPr>
            <a:picLocks noChangeAspect="1"/>
          </p:cNvPicPr>
          <p:nvPr/>
        </p:nvPicPr>
        <p:blipFill>
          <a:blip r:embed="rId4" cstate="print"/>
          <a:srcRect l="3583" t="4411" r="10423" b="7353"/>
          <a:stretch>
            <a:fillRect/>
          </a:stretch>
        </p:blipFill>
        <p:spPr bwMode="auto">
          <a:xfrm>
            <a:off x="684213" y="1484313"/>
            <a:ext cx="3538537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rgbClr val="002060"/>
            </a:gs>
            <a:gs pos="100000">
              <a:schemeClr val="bg1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288" y="5229225"/>
            <a:ext cx="8569325" cy="1439863"/>
          </a:xfrm>
        </p:spPr>
        <p:txBody>
          <a:bodyPr/>
          <a:lstStyle/>
          <a:p>
            <a:pPr>
              <a:defRPr/>
            </a:pPr>
            <a:r>
              <a:rPr lang="ru-RU" sz="3200" dirty="0" smtClean="0">
                <a:solidFill>
                  <a:srgbClr val="FFFFFF"/>
                </a:solidFill>
              </a:rPr>
              <a:t>Участники фольклорных ансамблей</a:t>
            </a:r>
            <a:br>
              <a:rPr lang="ru-RU" sz="3200" dirty="0" smtClean="0">
                <a:solidFill>
                  <a:srgbClr val="FFFFFF"/>
                </a:solidFill>
              </a:rPr>
            </a:br>
            <a:r>
              <a:rPr lang="ru-RU" sz="3200" dirty="0" smtClean="0">
                <a:solidFill>
                  <a:srgbClr val="FFFFFF"/>
                </a:solidFill>
              </a:rPr>
              <a:t> в стилизованных народных костюмах </a:t>
            </a:r>
            <a:br>
              <a:rPr lang="ru-RU" sz="3200" dirty="0" smtClean="0">
                <a:solidFill>
                  <a:srgbClr val="FFFFFF"/>
                </a:solidFill>
              </a:rPr>
            </a:br>
            <a:r>
              <a:rPr lang="ru-RU" sz="2400" dirty="0" smtClean="0">
                <a:solidFill>
                  <a:srgbClr val="FFFFFF"/>
                </a:solidFill>
              </a:rPr>
              <a:t>(Старый Изборск, Псков, Великие Луки) </a:t>
            </a:r>
            <a:r>
              <a:rPr lang="ru-RU" sz="2400" dirty="0" smtClean="0"/>
              <a:t/>
            </a:r>
            <a:br>
              <a:rPr lang="ru-RU" sz="2400" dirty="0" smtClean="0"/>
            </a:br>
            <a:endParaRPr lang="ru-RU" sz="2800" dirty="0"/>
          </a:p>
        </p:txBody>
      </p:sp>
      <p:pic>
        <p:nvPicPr>
          <p:cNvPr id="15363" name="Рисунок 3" descr="Фолк-фест-Староизборские дети.tif"/>
          <p:cNvPicPr>
            <a:picLocks noChangeAspect="1"/>
          </p:cNvPicPr>
          <p:nvPr/>
        </p:nvPicPr>
        <p:blipFill>
          <a:blip r:embed="rId2" cstate="print"/>
          <a:srcRect b="1527"/>
          <a:stretch>
            <a:fillRect/>
          </a:stretch>
        </p:blipFill>
        <p:spPr bwMode="auto">
          <a:xfrm>
            <a:off x="206375" y="693738"/>
            <a:ext cx="2827338" cy="417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Рисунок 4" descr="Пск-вечёрки-Великолукский фолькл. анс Заряница.tif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2935288"/>
            <a:ext cx="2808288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Рисунок 5" descr="Междунар Фестваль Словенские ключи4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575" y="2863850"/>
            <a:ext cx="2809875" cy="200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Рисунок 6" descr="вечерки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575" y="703263"/>
            <a:ext cx="2808288" cy="196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Рисунок 7" descr="DSC00339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325" y="703263"/>
            <a:ext cx="2822575" cy="197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9" descr="4"/>
          <p:cNvPicPr>
            <a:picLocks noChangeAspect="1" noChangeArrowheads="1"/>
          </p:cNvPicPr>
          <p:nvPr/>
        </p:nvPicPr>
        <p:blipFill>
          <a:blip r:embed="rId3" cstate="print">
            <a:lum contrast="18000"/>
          </a:blip>
          <a:srcRect l="9843" b="15356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7"/>
          <p:cNvPicPr>
            <a:picLocks noChangeAspect="1" noChangeArrowheads="1"/>
          </p:cNvPicPr>
          <p:nvPr/>
        </p:nvPicPr>
        <p:blipFill>
          <a:blip r:embed="rId4" cstate="print">
            <a:lum contrast="24000"/>
          </a:blip>
          <a:srcRect l="20985" t="13103" r="14162" b="2029"/>
          <a:stretch>
            <a:fillRect/>
          </a:stretch>
        </p:blipFill>
        <p:spPr bwMode="auto">
          <a:xfrm>
            <a:off x="5003800" y="1196975"/>
            <a:ext cx="3384550" cy="5400675"/>
          </a:xfrm>
          <a:prstGeom prst="rect">
            <a:avLst/>
          </a:prstGeom>
          <a:noFill/>
          <a:ln w="38100">
            <a:solidFill>
              <a:srgbClr val="D20000"/>
            </a:solidFill>
            <a:miter lim="800000"/>
            <a:headEnd/>
            <a:tailEnd/>
          </a:ln>
        </p:spPr>
      </p:pic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188913"/>
            <a:ext cx="7632700" cy="792162"/>
          </a:xfrm>
          <a:ln w="76200" cmpd="tri">
            <a:solidFill>
              <a:srgbClr val="C02500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4000" b="1" smtClean="0">
                <a:solidFill>
                  <a:srgbClr val="C02500"/>
                </a:solidFill>
              </a:rPr>
              <a:t>ВЫШИВКА</a:t>
            </a:r>
          </a:p>
        </p:txBody>
      </p:sp>
      <p:pic>
        <p:nvPicPr>
          <p:cNvPr id="16389" name="Picture 5" descr="IMG_7117"/>
          <p:cNvPicPr>
            <a:picLocks noChangeAspect="1" noChangeArrowheads="1"/>
          </p:cNvPicPr>
          <p:nvPr/>
        </p:nvPicPr>
        <p:blipFill>
          <a:blip r:embed="rId5" cstate="print">
            <a:lum contrast="18000"/>
          </a:blip>
          <a:srcRect l="8250" r="3729"/>
          <a:stretch>
            <a:fillRect/>
          </a:stretch>
        </p:blipFill>
        <p:spPr bwMode="auto">
          <a:xfrm>
            <a:off x="827088" y="1196975"/>
            <a:ext cx="3600450" cy="2592388"/>
          </a:xfrm>
          <a:prstGeom prst="rect">
            <a:avLst/>
          </a:prstGeom>
          <a:noFill/>
          <a:ln w="38100">
            <a:solidFill>
              <a:srgbClr val="D20000"/>
            </a:solidFill>
            <a:miter lim="800000"/>
            <a:headEnd/>
            <a:tailEnd/>
          </a:ln>
        </p:spPr>
      </p:pic>
      <p:pic>
        <p:nvPicPr>
          <p:cNvPr id="16390" name="Picture 10" descr="выш-плет-Дно2"/>
          <p:cNvPicPr>
            <a:picLocks noChangeAspect="1" noChangeArrowheads="1"/>
          </p:cNvPicPr>
          <p:nvPr/>
        </p:nvPicPr>
        <p:blipFill>
          <a:blip r:embed="rId6" cstate="print"/>
          <a:srcRect t="6509" r="1176" b="17484"/>
          <a:stretch>
            <a:fillRect/>
          </a:stretch>
        </p:blipFill>
        <p:spPr bwMode="auto">
          <a:xfrm>
            <a:off x="827088" y="4076700"/>
            <a:ext cx="3600450" cy="2520950"/>
          </a:xfrm>
          <a:prstGeom prst="rect">
            <a:avLst/>
          </a:prstGeom>
          <a:noFill/>
          <a:ln w="38100">
            <a:solidFill>
              <a:srgbClr val="D20000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rgbClr val="F3DC9B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388" y="260350"/>
            <a:ext cx="8785225" cy="1296988"/>
          </a:xfrm>
          <a:ln w="22225">
            <a:solidFill>
              <a:srgbClr val="FFFFFF"/>
            </a:solidFill>
          </a:ln>
        </p:spPr>
        <p:txBody>
          <a:bodyPr/>
          <a:lstStyle/>
          <a:p>
            <a:pPr>
              <a:defRPr/>
            </a:pPr>
            <a:r>
              <a:rPr lang="ru-RU" sz="3600" b="1" dirty="0" smtClean="0">
                <a:solidFill>
                  <a:srgbClr val="FFFFFF"/>
                </a:solidFill>
              </a:rPr>
              <a:t>Елена </a:t>
            </a:r>
            <a:r>
              <a:rPr lang="ru-RU" sz="3600" b="1" dirty="0" err="1" smtClean="0">
                <a:solidFill>
                  <a:srgbClr val="FFFFFF"/>
                </a:solidFill>
              </a:rPr>
              <a:t>Бавтунова</a:t>
            </a:r>
            <a:r>
              <a:rPr lang="ru-RU" sz="4000" b="1" dirty="0" smtClean="0">
                <a:solidFill>
                  <a:srgbClr val="FFFFFF"/>
                </a:solidFill>
              </a:rPr>
              <a:t/>
            </a:r>
            <a:br>
              <a:rPr lang="ru-RU" sz="4000" b="1" dirty="0" smtClean="0">
                <a:solidFill>
                  <a:srgbClr val="FFFFFF"/>
                </a:solidFill>
              </a:rPr>
            </a:br>
            <a:r>
              <a:rPr lang="ru-RU" sz="3200" dirty="0" smtClean="0">
                <a:solidFill>
                  <a:srgbClr val="FFFFFF"/>
                </a:solidFill>
              </a:rPr>
              <a:t>г. Псков </a:t>
            </a:r>
            <a:endParaRPr lang="ru-RU" dirty="0">
              <a:solidFill>
                <a:srgbClr val="FFFFFF"/>
              </a:solidFill>
            </a:endParaRPr>
          </a:p>
        </p:txBody>
      </p:sp>
      <p:pic>
        <p:nvPicPr>
          <p:cNvPr id="17411" name="Рисунок 3" descr="Бавтунова.jpg"/>
          <p:cNvPicPr>
            <a:picLocks noChangeAspect="1"/>
          </p:cNvPicPr>
          <p:nvPr/>
        </p:nvPicPr>
        <p:blipFill>
          <a:blip r:embed="rId2" cstate="print"/>
          <a:srcRect l="10342" t="13570" r="6526"/>
          <a:stretch>
            <a:fillRect/>
          </a:stretch>
        </p:blipFill>
        <p:spPr bwMode="auto">
          <a:xfrm>
            <a:off x="2428875" y="1916113"/>
            <a:ext cx="4375150" cy="350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Рисунок 4" descr="Полотенце.bmp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1916113"/>
            <a:ext cx="2251075" cy="453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Рисунок 6" descr="Бавтунова-выш.jpg"/>
          <p:cNvPicPr>
            <a:picLocks noChangeAspect="1"/>
          </p:cNvPicPr>
          <p:nvPr/>
        </p:nvPicPr>
        <p:blipFill>
          <a:blip r:embed="rId4" cstate="print"/>
          <a:srcRect l="14015" r="12596"/>
          <a:stretch>
            <a:fillRect/>
          </a:stretch>
        </p:blipFill>
        <p:spPr bwMode="auto">
          <a:xfrm>
            <a:off x="6804025" y="1916113"/>
            <a:ext cx="2155825" cy="453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Рисунок 7" descr="IMG_2751.JPG"/>
          <p:cNvPicPr>
            <a:picLocks noChangeAspect="1"/>
          </p:cNvPicPr>
          <p:nvPr/>
        </p:nvPicPr>
        <p:blipFill>
          <a:blip r:embed="rId5" cstate="print"/>
          <a:srcRect t="38188" b="22832"/>
          <a:stretch>
            <a:fillRect/>
          </a:stretch>
        </p:blipFill>
        <p:spPr bwMode="auto">
          <a:xfrm>
            <a:off x="2627313" y="5157788"/>
            <a:ext cx="4032250" cy="128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900113" y="476250"/>
            <a:ext cx="7343775" cy="1016000"/>
          </a:xfrm>
          <a:prstGeom prst="rect">
            <a:avLst/>
          </a:prstGeom>
          <a:ln>
            <a:solidFill>
              <a:srgbClr val="FFFFFF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ru-RU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Варвара </a:t>
            </a:r>
            <a:r>
              <a:rPr lang="ru-RU" sz="3200" b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Петрикова</a:t>
            </a:r>
            <a:r>
              <a:rPr lang="ru-RU" sz="36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ru-RU" sz="36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ru-RU" sz="2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г. Псков </a:t>
            </a:r>
            <a:endParaRPr lang="ru-RU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8435" name="Рисунок 4" descr="Петрикова2.jpg"/>
          <p:cNvPicPr>
            <a:picLocks noChangeAspect="1"/>
          </p:cNvPicPr>
          <p:nvPr/>
        </p:nvPicPr>
        <p:blipFill>
          <a:blip r:embed="rId2" cstate="print"/>
          <a:srcRect l="18002" r="19865" b="14835"/>
          <a:stretch>
            <a:fillRect/>
          </a:stretch>
        </p:blipFill>
        <p:spPr bwMode="auto">
          <a:xfrm>
            <a:off x="900113" y="1700213"/>
            <a:ext cx="3311525" cy="46815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436" name="Рисунок 5" descr="Петрикова1.jpg"/>
          <p:cNvPicPr>
            <a:picLocks noChangeAspect="1"/>
          </p:cNvPicPr>
          <p:nvPr/>
        </p:nvPicPr>
        <p:blipFill>
          <a:blip r:embed="rId3" cstate="print">
            <a:lum contrast="-10000"/>
          </a:blip>
          <a:srcRect l="17300" r="17700" b="11667"/>
          <a:stretch>
            <a:fillRect/>
          </a:stretch>
        </p:blipFill>
        <p:spPr bwMode="auto">
          <a:xfrm>
            <a:off x="4932363" y="1773238"/>
            <a:ext cx="3284537" cy="46085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414161"/>
            </a:gs>
            <a:gs pos="50000">
              <a:srgbClr val="FBEBB1"/>
            </a:gs>
            <a:gs pos="100000">
              <a:srgbClr val="41416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188913"/>
            <a:ext cx="7993062" cy="935037"/>
          </a:xfrm>
          <a:ln w="28575">
            <a:solidFill>
              <a:srgbClr val="FBEBB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3200" b="1" dirty="0" smtClean="0">
                <a:solidFill>
                  <a:srgbClr val="FBEBB1"/>
                </a:solidFill>
              </a:rPr>
              <a:t>ВЫШИТАЯ КАРТИНА</a:t>
            </a:r>
            <a:br>
              <a:rPr lang="ru-RU" sz="3200" b="1" dirty="0" smtClean="0">
                <a:solidFill>
                  <a:srgbClr val="FBEBB1"/>
                </a:solidFill>
              </a:rPr>
            </a:br>
            <a:r>
              <a:rPr lang="ru-RU" sz="2800" b="1" dirty="0" smtClean="0">
                <a:solidFill>
                  <a:srgbClr val="FBEBB1"/>
                </a:solidFill>
              </a:rPr>
              <a:t>Надежда Макуха</a:t>
            </a:r>
            <a:r>
              <a:rPr lang="ru-RU" sz="3200" b="1" dirty="0" smtClean="0">
                <a:solidFill>
                  <a:srgbClr val="FBEBB1"/>
                </a:solidFill>
              </a:rPr>
              <a:t> </a:t>
            </a:r>
            <a:r>
              <a:rPr lang="ru-RU" sz="2000" dirty="0" smtClean="0">
                <a:solidFill>
                  <a:srgbClr val="FBEBB1"/>
                </a:solidFill>
              </a:rPr>
              <a:t>г. Остров</a:t>
            </a:r>
            <a:endParaRPr lang="ru-RU" sz="2400" dirty="0" smtClean="0">
              <a:solidFill>
                <a:srgbClr val="FBEBB1"/>
              </a:solidFill>
            </a:endParaRPr>
          </a:p>
        </p:txBody>
      </p:sp>
      <p:pic>
        <p:nvPicPr>
          <p:cNvPr id="19459" name="Picture 4" descr="Макуха-эксп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1200150"/>
            <a:ext cx="3024188" cy="2589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 descr="Макуха-эксп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4437063"/>
            <a:ext cx="2447925" cy="201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6" descr="Макуха-эксп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16288" y="1316038"/>
            <a:ext cx="2047875" cy="1536700"/>
          </a:xfrm>
          <a:prstGeom prst="rect">
            <a:avLst/>
          </a:prstGeom>
          <a:noFill/>
          <a:ln w="28575">
            <a:solidFill>
              <a:srgbClr val="FF9900"/>
            </a:solidFill>
            <a:miter lim="800000"/>
            <a:headEnd/>
            <a:tailEnd/>
          </a:ln>
        </p:spPr>
      </p:pic>
      <p:pic>
        <p:nvPicPr>
          <p:cNvPr id="19462" name="Picture 7" descr="Макуха-эксп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750" y="1196975"/>
            <a:ext cx="2447925" cy="309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8" descr="Макуха-эксп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525" y="4005263"/>
            <a:ext cx="3024188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9" descr="Макуха-эксп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5163" y="3021013"/>
            <a:ext cx="2303462" cy="1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10" descr="Макуха-эксп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03575" y="4581525"/>
            <a:ext cx="2305050" cy="185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E6DCAC"/>
            </a:gs>
            <a:gs pos="6000">
              <a:srgbClr val="E6D78A"/>
            </a:gs>
            <a:gs pos="14999">
              <a:srgbClr val="C7AC4C"/>
            </a:gs>
            <a:gs pos="22501">
              <a:srgbClr val="E6D78A"/>
            </a:gs>
            <a:gs pos="38499">
              <a:srgbClr val="C7AC4C"/>
            </a:gs>
            <a:gs pos="50000">
              <a:srgbClr val="E6DCAC"/>
            </a:gs>
            <a:gs pos="61501">
              <a:srgbClr val="C7AC4C"/>
            </a:gs>
            <a:gs pos="77499">
              <a:srgbClr val="E6D78A"/>
            </a:gs>
            <a:gs pos="85001">
              <a:srgbClr val="C7AC4C"/>
            </a:gs>
            <a:gs pos="94000">
              <a:srgbClr val="E6D78A"/>
            </a:gs>
            <a:gs pos="100000">
              <a:srgbClr val="E6DCAC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8" descr="лоск-Дом-рем"/>
          <p:cNvPicPr>
            <a:picLocks noChangeAspect="1" noChangeArrowheads="1"/>
          </p:cNvPicPr>
          <p:nvPr/>
        </p:nvPicPr>
        <p:blipFill>
          <a:blip r:embed="rId2" cstate="print">
            <a:lum contrast="18000"/>
          </a:blip>
          <a:srcRect/>
          <a:stretch>
            <a:fillRect/>
          </a:stretch>
        </p:blipFill>
        <p:spPr bwMode="auto">
          <a:xfrm>
            <a:off x="1331913" y="1484313"/>
            <a:ext cx="6480175" cy="4897437"/>
          </a:xfrm>
          <a:prstGeom prst="rect">
            <a:avLst/>
          </a:prstGeom>
          <a:noFill/>
          <a:ln w="38100">
            <a:solidFill>
              <a:srgbClr val="FF6600"/>
            </a:solidFill>
            <a:miter lim="800000"/>
            <a:headEnd/>
            <a:tailEnd/>
          </a:ln>
        </p:spPr>
      </p:pic>
      <p:pic>
        <p:nvPicPr>
          <p:cNvPr id="20483" name="Picture 15" descr="Панно"/>
          <p:cNvPicPr>
            <a:picLocks noChangeAspect="1" noChangeArrowheads="1"/>
          </p:cNvPicPr>
          <p:nvPr/>
        </p:nvPicPr>
        <p:blipFill>
          <a:blip r:embed="rId3" cstate="print">
            <a:lum contrast="12000"/>
          </a:blip>
          <a:srcRect l="9795" t="7585" r="10245" b="10638"/>
          <a:stretch>
            <a:fillRect/>
          </a:stretch>
        </p:blipFill>
        <p:spPr bwMode="auto">
          <a:xfrm>
            <a:off x="5651500" y="4221163"/>
            <a:ext cx="3024188" cy="2376487"/>
          </a:xfrm>
          <a:prstGeom prst="rect">
            <a:avLst/>
          </a:prstGeom>
          <a:noFill/>
          <a:ln w="38100">
            <a:solidFill>
              <a:srgbClr val="FF6600"/>
            </a:solidFill>
            <a:miter lim="800000"/>
            <a:headEnd/>
            <a:tailEnd/>
          </a:ln>
        </p:spPr>
      </p:pic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6425" cy="863600"/>
          </a:xfrm>
          <a:ln w="76200" cmpd="tri">
            <a:solidFill>
              <a:srgbClr val="FF6600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3600" b="1" smtClean="0">
                <a:solidFill>
                  <a:srgbClr val="FF6600"/>
                </a:solidFill>
              </a:rPr>
              <a:t>ЛОСКУТНОЕ ШИТЬЕ</a:t>
            </a:r>
          </a:p>
        </p:txBody>
      </p:sp>
      <p:pic>
        <p:nvPicPr>
          <p:cNvPr id="20485" name="Picture 10" descr="IMG_7954"/>
          <p:cNvPicPr>
            <a:picLocks noChangeAspect="1" noChangeArrowheads="1"/>
          </p:cNvPicPr>
          <p:nvPr/>
        </p:nvPicPr>
        <p:blipFill>
          <a:blip r:embed="rId4" cstate="print">
            <a:lum bright="6000" contrast="24000"/>
          </a:blip>
          <a:srcRect l="1498" r="2408"/>
          <a:stretch>
            <a:fillRect/>
          </a:stretch>
        </p:blipFill>
        <p:spPr bwMode="auto">
          <a:xfrm>
            <a:off x="500063" y="4143375"/>
            <a:ext cx="3063875" cy="2454275"/>
          </a:xfrm>
          <a:prstGeom prst="rect">
            <a:avLst/>
          </a:prstGeom>
          <a:noFill/>
          <a:ln w="38100">
            <a:solidFill>
              <a:srgbClr val="FF6600"/>
            </a:solidFill>
            <a:miter lim="800000"/>
            <a:headEnd/>
            <a:tailEnd/>
          </a:ln>
        </p:spPr>
      </p:pic>
      <p:pic>
        <p:nvPicPr>
          <p:cNvPr id="20486" name="Picture 11" descr="IMG_7962"/>
          <p:cNvPicPr>
            <a:picLocks noChangeAspect="1" noChangeArrowheads="1"/>
          </p:cNvPicPr>
          <p:nvPr/>
        </p:nvPicPr>
        <p:blipFill>
          <a:blip r:embed="rId5" cstate="print">
            <a:lum contrast="30000"/>
          </a:blip>
          <a:srcRect l="17114" r="12447" b="3203"/>
          <a:stretch>
            <a:fillRect/>
          </a:stretch>
        </p:blipFill>
        <p:spPr bwMode="auto">
          <a:xfrm>
            <a:off x="5724525" y="1268413"/>
            <a:ext cx="2951163" cy="2455862"/>
          </a:xfrm>
          <a:prstGeom prst="rect">
            <a:avLst/>
          </a:prstGeom>
          <a:noFill/>
          <a:ln w="38100">
            <a:solidFill>
              <a:srgbClr val="FF6600"/>
            </a:solidFill>
            <a:miter lim="800000"/>
            <a:headEnd/>
            <a:tailEnd/>
          </a:ln>
        </p:spPr>
      </p:pic>
      <p:pic>
        <p:nvPicPr>
          <p:cNvPr id="20487" name="Рисунок 7" descr="IMG_5460.JPG"/>
          <p:cNvPicPr>
            <a:picLocks noChangeAspect="1"/>
          </p:cNvPicPr>
          <p:nvPr/>
        </p:nvPicPr>
        <p:blipFill>
          <a:blip r:embed="rId6" cstate="print">
            <a:lum bright="10000"/>
          </a:blip>
          <a:srcRect/>
          <a:stretch>
            <a:fillRect/>
          </a:stretch>
        </p:blipFill>
        <p:spPr bwMode="auto">
          <a:xfrm>
            <a:off x="468313" y="1268413"/>
            <a:ext cx="3132137" cy="2089150"/>
          </a:xfrm>
          <a:prstGeom prst="rect">
            <a:avLst/>
          </a:prstGeom>
          <a:noFill/>
          <a:ln w="31750">
            <a:solidFill>
              <a:srgbClr val="FF6600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bg1">
                <a:gamma/>
                <a:shade val="63529"/>
                <a:invGamma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 descr="Изображение 009.jpg"/>
          <p:cNvPicPr>
            <a:picLocks noChangeAspect="1"/>
          </p:cNvPicPr>
          <p:nvPr/>
        </p:nvPicPr>
        <p:blipFill>
          <a:blip r:embed="rId2" cstate="print">
            <a:lum contrast="30000"/>
          </a:blip>
          <a:srcRect l="36613" t="8657" r="17713" b="6294"/>
          <a:stretch>
            <a:fillRect/>
          </a:stretch>
        </p:blipFill>
        <p:spPr>
          <a:xfrm>
            <a:off x="2484438" y="1341438"/>
            <a:ext cx="4443412" cy="55165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39750" y="273050"/>
            <a:ext cx="8064500" cy="1068388"/>
          </a:xfrm>
          <a:solidFill>
            <a:srgbClr val="0070C0">
              <a:alpha val="13000"/>
            </a:srgbClr>
          </a:solidFill>
          <a:ln>
            <a:solidFill>
              <a:schemeClr val="tx2"/>
            </a:solidFill>
          </a:ln>
        </p:spPr>
        <p:txBody>
          <a:bodyPr/>
          <a:lstStyle/>
          <a:p>
            <a:pPr>
              <a:defRPr/>
            </a:pPr>
            <a:r>
              <a:rPr lang="ru-RU" sz="3600" b="1" dirty="0" smtClean="0"/>
              <a:t>Екатерина </a:t>
            </a:r>
            <a:r>
              <a:rPr lang="ru-RU" sz="3600" b="1" dirty="0" err="1" smtClean="0"/>
              <a:t>Родихина</a:t>
            </a:r>
            <a:r>
              <a:rPr lang="ru-RU" sz="3600" b="1" dirty="0" smtClean="0"/>
              <a:t/>
            </a:r>
            <a:br>
              <a:rPr lang="ru-RU" sz="3600" b="1" dirty="0" smtClean="0"/>
            </a:br>
            <a:r>
              <a:rPr lang="ru-RU" sz="2800" dirty="0" smtClean="0"/>
              <a:t>г. Псков</a:t>
            </a:r>
            <a:endParaRPr lang="ru-RU" sz="3600" dirty="0"/>
          </a:p>
        </p:txBody>
      </p:sp>
      <p:pic>
        <p:nvPicPr>
          <p:cNvPr id="21509" name="Рисунок 3" descr="Родихина1.bmp"/>
          <p:cNvPicPr>
            <a:picLocks noChangeAspect="1"/>
          </p:cNvPicPr>
          <p:nvPr/>
        </p:nvPicPr>
        <p:blipFill>
          <a:blip r:embed="rId3" cstate="print">
            <a:lum contrast="10000"/>
          </a:blip>
          <a:srcRect/>
          <a:stretch>
            <a:fillRect/>
          </a:stretch>
        </p:blipFill>
        <p:spPr bwMode="auto">
          <a:xfrm>
            <a:off x="536575" y="1525588"/>
            <a:ext cx="2647950" cy="25939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1510" name="Рисунок 7" descr="Изображение 021.jpg"/>
          <p:cNvPicPr>
            <a:picLocks noChangeAspect="1"/>
          </p:cNvPicPr>
          <p:nvPr/>
        </p:nvPicPr>
        <p:blipFill>
          <a:blip r:embed="rId4" cstate="print">
            <a:lum bright="10000" contrast="20000"/>
          </a:blip>
          <a:srcRect l="27748" t="9100" r="17390" b="5951"/>
          <a:stretch>
            <a:fillRect/>
          </a:stretch>
        </p:blipFill>
        <p:spPr bwMode="auto">
          <a:xfrm>
            <a:off x="6224588" y="4264025"/>
            <a:ext cx="2376487" cy="23336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1511" name="Рисунок 8" descr="IMG_2962.JPG"/>
          <p:cNvPicPr>
            <a:picLocks noChangeAspect="1"/>
          </p:cNvPicPr>
          <p:nvPr/>
        </p:nvPicPr>
        <p:blipFill>
          <a:blip r:embed="rId5" cstate="print">
            <a:lum bright="10000" contrast="10000"/>
          </a:blip>
          <a:srcRect l="26701" t="8075" r="24847" b="16824"/>
          <a:stretch>
            <a:fillRect/>
          </a:stretch>
        </p:blipFill>
        <p:spPr bwMode="auto">
          <a:xfrm>
            <a:off x="6300788" y="1628775"/>
            <a:ext cx="2303462" cy="2381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Picture 6" descr="IMG_7955"/>
          <p:cNvPicPr>
            <a:picLocks noChangeAspect="1" noChangeArrowheads="1"/>
          </p:cNvPicPr>
          <p:nvPr/>
        </p:nvPicPr>
        <p:blipFill>
          <a:blip r:embed="rId6" cstate="print">
            <a:lum bright="-6000" contrast="54000"/>
          </a:blip>
          <a:srcRect l="6848" r="6064"/>
          <a:stretch>
            <a:fillRect/>
          </a:stretch>
        </p:blipFill>
        <p:spPr bwMode="auto">
          <a:xfrm>
            <a:off x="611188" y="4437063"/>
            <a:ext cx="2525712" cy="21605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12" descr="IMG_7940"/>
          <p:cNvPicPr>
            <a:picLocks noChangeAspect="1" noChangeArrowheads="1"/>
          </p:cNvPicPr>
          <p:nvPr/>
        </p:nvPicPr>
        <p:blipFill>
          <a:blip r:embed="rId3" cstate="print">
            <a:lum bright="-20000" contrast="-46000"/>
          </a:blip>
          <a:srcRect/>
          <a:stretch>
            <a:fillRect/>
          </a:stretch>
        </p:blipFill>
        <p:spPr bwMode="auto">
          <a:xfrm>
            <a:off x="0" y="-26988"/>
            <a:ext cx="9144000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88640"/>
            <a:ext cx="8712968" cy="1080120"/>
          </a:xfrm>
          <a:gradFill rotWithShape="1">
            <a:gsLst>
              <a:gs pos="0">
                <a:srgbClr val="990000">
                  <a:alpha val="5000"/>
                </a:srgbClr>
              </a:gs>
              <a:gs pos="50000">
                <a:srgbClr val="FBEBB1"/>
              </a:gs>
              <a:gs pos="100000">
                <a:srgbClr val="990000">
                  <a:alpha val="69000"/>
                </a:srgbClr>
              </a:gs>
            </a:gsLst>
            <a:lin ang="5400000" scaled="1"/>
          </a:gradFill>
          <a:ln w="19050">
            <a:solidFill>
              <a:srgbClr val="FFFFFF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3200" b="1" dirty="0" smtClean="0">
                <a:solidFill>
                  <a:srgbClr val="A40000"/>
                </a:solidFill>
              </a:rPr>
              <a:t/>
            </a:r>
            <a:br>
              <a:rPr lang="ru-RU" sz="3200" b="1" dirty="0" smtClean="0">
                <a:solidFill>
                  <a:srgbClr val="A40000"/>
                </a:solidFill>
              </a:rPr>
            </a:br>
            <a:r>
              <a:rPr lang="ru-RU" sz="3200" b="1" dirty="0" smtClean="0">
                <a:solidFill>
                  <a:srgbClr val="FFFFFF"/>
                </a:solidFill>
              </a:rPr>
              <a:t>КРУЖЕВО</a:t>
            </a:r>
            <a:br>
              <a:rPr lang="ru-RU" sz="3200" b="1" dirty="0" smtClean="0">
                <a:solidFill>
                  <a:srgbClr val="FFFFFF"/>
                </a:solidFill>
              </a:rPr>
            </a:br>
            <a:r>
              <a:rPr lang="ru-RU" sz="3200" b="1" dirty="0" smtClean="0">
                <a:solidFill>
                  <a:srgbClr val="FFFFFF"/>
                </a:solidFill>
              </a:rPr>
              <a:t>АЖУРНОЕ ВЯЗАНИЕ </a:t>
            </a:r>
            <a:r>
              <a:rPr lang="ru-RU" sz="2800" b="1" dirty="0" smtClean="0">
                <a:solidFill>
                  <a:srgbClr val="FFFFFF"/>
                </a:solidFill>
              </a:rPr>
              <a:t/>
            </a:r>
            <a:br>
              <a:rPr lang="ru-RU" sz="2800" b="1" dirty="0" smtClean="0">
                <a:solidFill>
                  <a:srgbClr val="FFFFFF"/>
                </a:solidFill>
              </a:rPr>
            </a:br>
            <a:endParaRPr lang="ru-RU" sz="2800" b="1" dirty="0" smtClean="0">
              <a:solidFill>
                <a:srgbClr val="FFFFFF"/>
              </a:solidFill>
            </a:endParaRPr>
          </a:p>
        </p:txBody>
      </p:sp>
      <p:pic>
        <p:nvPicPr>
          <p:cNvPr id="22534" name="Picture 9" descr="IMG_7942"/>
          <p:cNvPicPr preferRelativeResize="0">
            <a:picLocks noChangeAspect="1" noChangeArrowheads="1"/>
          </p:cNvPicPr>
          <p:nvPr/>
        </p:nvPicPr>
        <p:blipFill>
          <a:blip r:embed="rId4" cstate="print">
            <a:lum contrast="18000"/>
          </a:blip>
          <a:srcRect/>
          <a:stretch>
            <a:fillRect/>
          </a:stretch>
        </p:blipFill>
        <p:spPr bwMode="auto">
          <a:xfrm>
            <a:off x="179388" y="1412875"/>
            <a:ext cx="3168650" cy="2413000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22535" name="Picture 6" descr="Скатерть"/>
          <p:cNvPicPr preferRelativeResize="0">
            <a:picLocks noChangeAspect="1" noChangeArrowheads="1"/>
          </p:cNvPicPr>
          <p:nvPr/>
        </p:nvPicPr>
        <p:blipFill>
          <a:blip r:embed="rId5" cstate="print">
            <a:lum bright="-6000" contrast="30000"/>
          </a:blip>
          <a:srcRect t="574" r="975"/>
          <a:stretch>
            <a:fillRect/>
          </a:stretch>
        </p:blipFill>
        <p:spPr bwMode="auto">
          <a:xfrm>
            <a:off x="179388" y="4076700"/>
            <a:ext cx="3168650" cy="2376488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22536" name="Picture 11" descr="Кружево-"/>
          <p:cNvPicPr preferRelativeResize="0">
            <a:picLocks noChangeAspect="1" noChangeArrowheads="1"/>
          </p:cNvPicPr>
          <p:nvPr/>
        </p:nvPicPr>
        <p:blipFill>
          <a:blip r:embed="rId6" cstate="print">
            <a:lum contrast="12000"/>
          </a:blip>
          <a:srcRect/>
          <a:stretch>
            <a:fillRect/>
          </a:stretch>
        </p:blipFill>
        <p:spPr bwMode="auto">
          <a:xfrm>
            <a:off x="5795963" y="1374775"/>
            <a:ext cx="3103562" cy="2422525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22537" name="Picture 13" descr="IMG_3994"/>
          <p:cNvPicPr>
            <a:picLocks noChangeAspect="1" noChangeArrowheads="1"/>
          </p:cNvPicPr>
          <p:nvPr/>
        </p:nvPicPr>
        <p:blipFill>
          <a:blip r:embed="rId7" cstate="print">
            <a:lum contrast="36000"/>
          </a:blip>
          <a:srcRect l="6436"/>
          <a:stretch>
            <a:fillRect/>
          </a:stretch>
        </p:blipFill>
        <p:spPr bwMode="auto">
          <a:xfrm>
            <a:off x="5795963" y="4114800"/>
            <a:ext cx="3095625" cy="2338388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3348038" y="2182813"/>
            <a:ext cx="2519362" cy="34782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ru-RU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Елена Семенова</a:t>
            </a:r>
          </a:p>
          <a:p>
            <a:pPr algn="ctr">
              <a:defRPr/>
            </a:pPr>
            <a:endParaRPr lang="ru-RU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defRPr/>
            </a:pPr>
            <a:r>
              <a:rPr lang="ru-RU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Галина Яковлева </a:t>
            </a:r>
          </a:p>
          <a:p>
            <a:pPr algn="ctr">
              <a:defRPr/>
            </a:pPr>
            <a:endParaRPr lang="ru-RU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defRPr/>
            </a:pPr>
            <a:r>
              <a:rPr lang="ru-RU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Великие Луки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 descr="IMG_1847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rgbClr val="816901">
                <a:tint val="45000"/>
                <a:satMod val="400000"/>
              </a:srgbClr>
            </a:duotone>
            <a:lum bright="28000" contrast="-17000"/>
          </a:blip>
          <a:srcRect l="36487" t="38514" r="36486" b="37838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3555" name="Рисунок 6" descr="IMG_1862.JPG"/>
          <p:cNvPicPr>
            <a:picLocks noChangeAspect="1"/>
          </p:cNvPicPr>
          <p:nvPr/>
        </p:nvPicPr>
        <p:blipFill>
          <a:blip r:embed="rId3" cstate="print"/>
          <a:srcRect l="749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288" y="188913"/>
            <a:ext cx="8280400" cy="1008062"/>
          </a:xfrm>
          <a:solidFill>
            <a:srgbClr val="996633">
              <a:alpha val="45000"/>
            </a:srgbClr>
          </a:solidFill>
          <a:ln>
            <a:solidFill>
              <a:srgbClr val="FFFFFF"/>
            </a:solidFill>
          </a:ln>
        </p:spPr>
        <p:txBody>
          <a:bodyPr/>
          <a:lstStyle/>
          <a:p>
            <a:pPr>
              <a:defRPr/>
            </a:pPr>
            <a:r>
              <a:rPr lang="ru-RU" sz="3600" b="1" dirty="0" smtClean="0">
                <a:solidFill>
                  <a:srgbClr val="FFFFFF"/>
                </a:solidFill>
              </a:rPr>
              <a:t>Наталья Алексеева </a:t>
            </a:r>
            <a:br>
              <a:rPr lang="ru-RU" sz="3600" b="1" dirty="0" smtClean="0">
                <a:solidFill>
                  <a:srgbClr val="FFFFFF"/>
                </a:solidFill>
              </a:rPr>
            </a:br>
            <a:r>
              <a:rPr lang="ru-RU" sz="3200" dirty="0" smtClean="0">
                <a:solidFill>
                  <a:srgbClr val="FFFFFF"/>
                </a:solidFill>
              </a:rPr>
              <a:t>г.Псков</a:t>
            </a:r>
            <a:endParaRPr lang="ru-RU" sz="3600" dirty="0">
              <a:solidFill>
                <a:srgbClr val="FFFFFF"/>
              </a:solidFill>
            </a:endParaRPr>
          </a:p>
        </p:txBody>
      </p:sp>
      <p:pic>
        <p:nvPicPr>
          <p:cNvPr id="23557" name="Рисунок 4" descr="IMG_1850 ссс.jpg"/>
          <p:cNvPicPr>
            <a:picLocks noChangeAspect="1"/>
          </p:cNvPicPr>
          <p:nvPr/>
        </p:nvPicPr>
        <p:blipFill>
          <a:blip r:embed="rId4" cstate="print"/>
          <a:srcRect l="2074" t="4921" r="2583"/>
          <a:stretch>
            <a:fillRect/>
          </a:stretch>
        </p:blipFill>
        <p:spPr bwMode="auto">
          <a:xfrm>
            <a:off x="468313" y="3429000"/>
            <a:ext cx="8207375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Рисунок 5" descr="ммапак.jpg"/>
          <p:cNvPicPr>
            <a:picLocks noChangeAspect="1"/>
          </p:cNvPicPr>
          <p:nvPr/>
        </p:nvPicPr>
        <p:blipFill>
          <a:blip r:embed="rId5" cstate="print">
            <a:lum contrast="10000"/>
          </a:blip>
          <a:srcRect l="3346" t="8824" r="2962" b="8823"/>
          <a:stretch>
            <a:fillRect/>
          </a:stretch>
        </p:blipFill>
        <p:spPr bwMode="auto">
          <a:xfrm rot="-2643352">
            <a:off x="3621088" y="1716088"/>
            <a:ext cx="20161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4" descr="Псковские варежки1"/>
          <p:cNvPicPr preferRelativeResize="0">
            <a:picLocks noChangeAspect="1" noChangeArrowheads="1"/>
          </p:cNvPicPr>
          <p:nvPr/>
        </p:nvPicPr>
        <p:blipFill>
          <a:blip r:embed="rId3" cstate="print">
            <a:lum contrast="18000"/>
          </a:blip>
          <a:srcRect/>
          <a:stretch>
            <a:fillRect/>
          </a:stretch>
        </p:blipFill>
        <p:spPr bwMode="auto">
          <a:xfrm>
            <a:off x="2484438" y="1773238"/>
            <a:ext cx="4176712" cy="3314700"/>
          </a:xfrm>
          <a:prstGeom prst="rect">
            <a:avLst/>
          </a:prstGeom>
          <a:noFill/>
          <a:ln w="19050">
            <a:solidFill>
              <a:srgbClr val="FFFFE3"/>
            </a:solidFill>
            <a:miter lim="800000"/>
            <a:headEnd/>
            <a:tailEnd/>
          </a:ln>
        </p:spPr>
      </p:pic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73050"/>
            <a:ext cx="8353425" cy="1143000"/>
          </a:xfrm>
          <a:ln w="19050">
            <a:solidFill>
              <a:srgbClr val="FFFFE3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3600" b="1" smtClean="0">
                <a:solidFill>
                  <a:srgbClr val="FFFFE3"/>
                </a:solidFill>
              </a:rPr>
              <a:t>УЗОРНОЕ ВЯЗАНИЕ</a:t>
            </a:r>
            <a:br>
              <a:rPr lang="ru-RU" sz="3600" b="1" smtClean="0">
                <a:solidFill>
                  <a:srgbClr val="FFFFE3"/>
                </a:solidFill>
              </a:rPr>
            </a:br>
            <a:r>
              <a:rPr lang="ru-RU" sz="3600" b="1" smtClean="0">
                <a:solidFill>
                  <a:srgbClr val="FFFFE3"/>
                </a:solidFill>
              </a:rPr>
              <a:t> ИЗ ШЕРСТИ</a:t>
            </a:r>
          </a:p>
        </p:txBody>
      </p:sp>
      <p:pic>
        <p:nvPicPr>
          <p:cNvPr id="24580" name="Picture 6" descr="в4"/>
          <p:cNvPicPr preferRelativeResize="0">
            <a:picLocks noChangeAspect="1" noChangeArrowheads="1"/>
          </p:cNvPicPr>
          <p:nvPr/>
        </p:nvPicPr>
        <p:blipFill>
          <a:blip r:embed="rId4" cstate="print">
            <a:lum contrast="12000"/>
          </a:blip>
          <a:srcRect t="13318" b="18280"/>
          <a:stretch>
            <a:fillRect/>
          </a:stretch>
        </p:blipFill>
        <p:spPr bwMode="auto">
          <a:xfrm>
            <a:off x="4716463" y="4870450"/>
            <a:ext cx="1441450" cy="1233488"/>
          </a:xfrm>
          <a:prstGeom prst="rect">
            <a:avLst/>
          </a:prstGeom>
          <a:noFill/>
          <a:ln w="19050">
            <a:solidFill>
              <a:srgbClr val="FFFFE3"/>
            </a:solidFill>
            <a:miter lim="800000"/>
            <a:headEnd/>
            <a:tailEnd/>
          </a:ln>
        </p:spPr>
      </p:pic>
      <p:pic>
        <p:nvPicPr>
          <p:cNvPr id="24581" name="Picture 5" descr="вар4"/>
          <p:cNvPicPr preferRelativeResize="0">
            <a:picLocks noChangeAspect="1" noChangeArrowheads="1"/>
          </p:cNvPicPr>
          <p:nvPr/>
        </p:nvPicPr>
        <p:blipFill>
          <a:blip r:embed="rId5" cstate="print">
            <a:lum contrast="24000"/>
          </a:blip>
          <a:srcRect l="4460" r="6677"/>
          <a:stretch>
            <a:fillRect/>
          </a:stretch>
        </p:blipFill>
        <p:spPr bwMode="auto">
          <a:xfrm>
            <a:off x="2916238" y="4870450"/>
            <a:ext cx="1439862" cy="1252538"/>
          </a:xfrm>
          <a:prstGeom prst="rect">
            <a:avLst/>
          </a:prstGeom>
          <a:noFill/>
          <a:ln w="19050">
            <a:solidFill>
              <a:srgbClr val="FFFFE3"/>
            </a:solidFill>
            <a:miter lim="800000"/>
            <a:headEnd/>
            <a:tailEnd/>
          </a:ln>
        </p:spPr>
      </p:pic>
      <p:pic>
        <p:nvPicPr>
          <p:cNvPr id="24582" name="Picture 8" descr="Вязание1"/>
          <p:cNvPicPr preferRelativeResize="0">
            <a:picLocks noChangeAspect="1" noChangeArrowheads="1"/>
          </p:cNvPicPr>
          <p:nvPr/>
        </p:nvPicPr>
        <p:blipFill>
          <a:blip r:embed="rId6" cstate="print">
            <a:lum contrast="18000"/>
          </a:blip>
          <a:srcRect/>
          <a:stretch>
            <a:fillRect/>
          </a:stretch>
        </p:blipFill>
        <p:spPr bwMode="auto">
          <a:xfrm>
            <a:off x="468313" y="1773238"/>
            <a:ext cx="1836737" cy="3887787"/>
          </a:xfrm>
          <a:prstGeom prst="rect">
            <a:avLst/>
          </a:prstGeom>
          <a:noFill/>
          <a:ln w="19050">
            <a:solidFill>
              <a:srgbClr val="FFFFE3"/>
            </a:solidFill>
            <a:miter lim="800000"/>
            <a:headEnd/>
            <a:tailEnd/>
          </a:ln>
        </p:spPr>
      </p:pic>
      <p:pic>
        <p:nvPicPr>
          <p:cNvPr id="24583" name="Picture 9" descr="Шаль"/>
          <p:cNvPicPr preferRelativeResize="0">
            <a:picLocks noChangeAspect="1" noChangeArrowheads="1"/>
          </p:cNvPicPr>
          <p:nvPr/>
        </p:nvPicPr>
        <p:blipFill>
          <a:blip r:embed="rId7" cstate="print">
            <a:lum contrast="18000"/>
          </a:blip>
          <a:srcRect/>
          <a:stretch>
            <a:fillRect/>
          </a:stretch>
        </p:blipFill>
        <p:spPr bwMode="auto">
          <a:xfrm>
            <a:off x="6804025" y="1773238"/>
            <a:ext cx="1924050" cy="4033837"/>
          </a:xfrm>
          <a:prstGeom prst="rect">
            <a:avLst/>
          </a:prstGeom>
          <a:noFill/>
          <a:ln w="19050">
            <a:solidFill>
              <a:srgbClr val="FFFFE3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Рисунок 12" descr="Вязание.JPG"/>
          <p:cNvPicPr>
            <a:picLocks noChangeAspect="1"/>
          </p:cNvPicPr>
          <p:nvPr/>
        </p:nvPicPr>
        <p:blipFill>
          <a:blip r:embed="rId2" cstate="print">
            <a:lum bright="-8000" contrast="-52000"/>
          </a:blip>
          <a:srcRect/>
          <a:stretch>
            <a:fillRect/>
          </a:stretch>
        </p:blipFill>
        <p:spPr bwMode="auto">
          <a:xfrm>
            <a:off x="0" y="0"/>
            <a:ext cx="90900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Рисунок 2" descr="Рая-Опочк.jpg"/>
          <p:cNvPicPr>
            <a:picLocks noChangeAspect="1"/>
          </p:cNvPicPr>
          <p:nvPr/>
        </p:nvPicPr>
        <p:blipFill>
          <a:blip r:embed="rId3" cstate="print"/>
          <a:srcRect l="12519" t="10041" r="11717" b="4950"/>
          <a:stretch>
            <a:fillRect/>
          </a:stretch>
        </p:blipFill>
        <p:spPr>
          <a:xfrm>
            <a:off x="5211763" y="1196975"/>
            <a:ext cx="3463925" cy="25923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6628" name="TextBox 3"/>
          <p:cNvSpPr txBox="1">
            <a:spLocks noChangeArrowheads="1"/>
          </p:cNvSpPr>
          <p:nvPr/>
        </p:nvSpPr>
        <p:spPr bwMode="auto">
          <a:xfrm>
            <a:off x="395288" y="188913"/>
            <a:ext cx="82089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ru-RU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Раиса </a:t>
            </a:r>
            <a:r>
              <a:rPr lang="ru-RU" sz="3200" b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Прищепова</a:t>
            </a:r>
            <a:endParaRPr lang="ru-RU" sz="32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defRPr/>
            </a:pPr>
            <a:r>
              <a:rPr lang="ru-RU" sz="2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г. Опочка</a:t>
            </a:r>
          </a:p>
        </p:txBody>
      </p:sp>
      <p:pic>
        <p:nvPicPr>
          <p:cNvPr id="8" name="Рисунок 7" descr="IMG_2930.JPG"/>
          <p:cNvPicPr>
            <a:picLocks noChangeAspect="1"/>
          </p:cNvPicPr>
          <p:nvPr/>
        </p:nvPicPr>
        <p:blipFill>
          <a:blip r:embed="rId4" cstate="print">
            <a:lum contrast="10000"/>
          </a:blip>
          <a:srcRect l="3761" t="17557" r="9705" b="14722"/>
          <a:stretch>
            <a:fillRect/>
          </a:stretch>
        </p:blipFill>
        <p:spPr bwMode="auto">
          <a:xfrm>
            <a:off x="468313" y="4076700"/>
            <a:ext cx="1778000" cy="208756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1" name="Рисунок 10" descr="IMG_2938.JPG"/>
          <p:cNvPicPr>
            <a:picLocks noChangeAspect="1"/>
          </p:cNvPicPr>
          <p:nvPr/>
        </p:nvPicPr>
        <p:blipFill>
          <a:blip r:embed="rId5" cstate="print">
            <a:lum contrast="10000"/>
          </a:blip>
          <a:srcRect l="5901" t="15350" r="1176" b="19551"/>
          <a:stretch>
            <a:fillRect/>
          </a:stretch>
        </p:blipFill>
        <p:spPr>
          <a:xfrm>
            <a:off x="2843213" y="4149725"/>
            <a:ext cx="2016125" cy="20161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Рисунок 11" descr="IMG_8426.JPG"/>
          <p:cNvPicPr>
            <a:picLocks noChangeAspect="1"/>
          </p:cNvPicPr>
          <p:nvPr/>
        </p:nvPicPr>
        <p:blipFill>
          <a:blip r:embed="rId6" cstate="print">
            <a:lum bright="10000" contrast="10000"/>
          </a:blip>
          <a:srcRect l="31035" t="9838" r="23019"/>
          <a:stretch>
            <a:fillRect/>
          </a:stretch>
        </p:blipFill>
        <p:spPr>
          <a:xfrm>
            <a:off x="395288" y="1209675"/>
            <a:ext cx="2089150" cy="2508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3" name="Рисунок 12" descr="Прищепова-Рая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19700" y="4100513"/>
            <a:ext cx="3455988" cy="23050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4" name="Рисунок 13" descr="Прищепова-Рая1.jpg"/>
          <p:cNvPicPr>
            <a:picLocks noChangeAspect="1"/>
          </p:cNvPicPr>
          <p:nvPr/>
        </p:nvPicPr>
        <p:blipFill>
          <a:blip r:embed="rId8" cstate="print"/>
          <a:srcRect t="3067"/>
          <a:stretch>
            <a:fillRect/>
          </a:stretch>
        </p:blipFill>
        <p:spPr bwMode="auto">
          <a:xfrm>
            <a:off x="2843213" y="1196975"/>
            <a:ext cx="2016125" cy="261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8496300" cy="1143000"/>
          </a:xfrm>
          <a:ln w="28575">
            <a:solidFill>
              <a:srgbClr val="FBEBB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3200" b="1" dirty="0" smtClean="0">
                <a:solidFill>
                  <a:srgbClr val="FAE5BE"/>
                </a:solidFill>
              </a:rPr>
              <a:t>РЕЗЬБА И РОСПИСЬ </a:t>
            </a:r>
            <a:br>
              <a:rPr lang="ru-RU" sz="3200" b="1" dirty="0" smtClean="0">
                <a:solidFill>
                  <a:srgbClr val="FAE5BE"/>
                </a:solidFill>
              </a:rPr>
            </a:br>
            <a:r>
              <a:rPr lang="ru-RU" sz="3200" b="1" dirty="0" smtClean="0">
                <a:solidFill>
                  <a:srgbClr val="FAE5BE"/>
                </a:solidFill>
              </a:rPr>
              <a:t>ПО ДЕРЕВУ</a:t>
            </a:r>
          </a:p>
        </p:txBody>
      </p:sp>
      <p:pic>
        <p:nvPicPr>
          <p:cNvPr id="26627" name="Picture 5" descr="Из коллекции художника Павла Егупца-Псков2"/>
          <p:cNvPicPr>
            <a:picLocks noChangeAspect="1" noChangeArrowheads="1"/>
          </p:cNvPicPr>
          <p:nvPr/>
        </p:nvPicPr>
        <p:blipFill>
          <a:blip r:embed="rId2" cstate="print">
            <a:lum bright="6000" contrast="12000"/>
          </a:blip>
          <a:srcRect/>
          <a:stretch>
            <a:fillRect/>
          </a:stretch>
        </p:blipFill>
        <p:spPr bwMode="auto">
          <a:xfrm>
            <a:off x="2860675" y="1916113"/>
            <a:ext cx="3468688" cy="3960812"/>
          </a:xfrm>
          <a:prstGeom prst="rect">
            <a:avLst/>
          </a:prstGeom>
          <a:noFill/>
          <a:ln w="28575">
            <a:solidFill>
              <a:srgbClr val="FBEBB1"/>
            </a:solidFill>
            <a:miter lim="800000"/>
            <a:headEnd/>
            <a:tailEnd/>
          </a:ln>
        </p:spPr>
      </p:pic>
      <p:pic>
        <p:nvPicPr>
          <p:cNvPr id="26628" name="Picture 6" descr="Птица Сирин"/>
          <p:cNvPicPr>
            <a:picLocks noChangeAspect="1" noChangeArrowheads="1"/>
          </p:cNvPicPr>
          <p:nvPr/>
        </p:nvPicPr>
        <p:blipFill>
          <a:blip r:embed="rId3" cstate="print">
            <a:lum contrast="12000"/>
          </a:blip>
          <a:srcRect/>
          <a:stretch>
            <a:fillRect/>
          </a:stretch>
        </p:blipFill>
        <p:spPr bwMode="auto">
          <a:xfrm>
            <a:off x="323850" y="1557338"/>
            <a:ext cx="2376488" cy="1822450"/>
          </a:xfrm>
          <a:prstGeom prst="rect">
            <a:avLst/>
          </a:prstGeom>
          <a:noFill/>
          <a:ln w="28575">
            <a:solidFill>
              <a:srgbClr val="FBEBB1"/>
            </a:solidFill>
            <a:miter lim="800000"/>
            <a:headEnd/>
            <a:tailEnd/>
          </a:ln>
        </p:spPr>
      </p:pic>
      <p:pic>
        <p:nvPicPr>
          <p:cNvPr id="26629" name="Picture 9" descr="Солонки"/>
          <p:cNvPicPr>
            <a:picLocks noChangeAspect="1" noChangeArrowheads="1"/>
          </p:cNvPicPr>
          <p:nvPr/>
        </p:nvPicPr>
        <p:blipFill>
          <a:blip r:embed="rId4" cstate="print">
            <a:lum bright="-6000" contrast="18000"/>
          </a:blip>
          <a:srcRect t="3914" r="2692"/>
          <a:stretch>
            <a:fillRect/>
          </a:stretch>
        </p:blipFill>
        <p:spPr bwMode="auto">
          <a:xfrm>
            <a:off x="6516688" y="1557338"/>
            <a:ext cx="2341562" cy="1943100"/>
          </a:xfrm>
          <a:prstGeom prst="rect">
            <a:avLst/>
          </a:prstGeom>
          <a:noFill/>
          <a:ln w="28575">
            <a:solidFill>
              <a:srgbClr val="FBEBB1"/>
            </a:solidFill>
            <a:miter lim="800000"/>
            <a:headEnd/>
            <a:tailEnd/>
          </a:ln>
        </p:spPr>
      </p:pic>
      <p:pic>
        <p:nvPicPr>
          <p:cNvPr id="26630" name="Picture 10" descr="IMG_7766"/>
          <p:cNvPicPr>
            <a:picLocks noChangeAspect="1" noChangeArrowheads="1"/>
          </p:cNvPicPr>
          <p:nvPr/>
        </p:nvPicPr>
        <p:blipFill>
          <a:blip r:embed="rId5" cstate="print">
            <a:lum contrast="18000"/>
          </a:blip>
          <a:srcRect/>
          <a:stretch>
            <a:fillRect/>
          </a:stretch>
        </p:blipFill>
        <p:spPr bwMode="auto">
          <a:xfrm>
            <a:off x="323850" y="4221163"/>
            <a:ext cx="2376488" cy="1995487"/>
          </a:xfrm>
          <a:prstGeom prst="rect">
            <a:avLst/>
          </a:prstGeom>
          <a:noFill/>
          <a:ln w="28575">
            <a:solidFill>
              <a:srgbClr val="FBEBB1"/>
            </a:solidFill>
            <a:miter lim="800000"/>
            <a:headEnd/>
            <a:tailEnd/>
          </a:ln>
        </p:spPr>
      </p:pic>
      <p:pic>
        <p:nvPicPr>
          <p:cNvPr id="26631" name="Рисунок 8" descr="Тарель.jpg"/>
          <p:cNvPicPr>
            <a:picLocks noChangeAspect="1"/>
          </p:cNvPicPr>
          <p:nvPr/>
        </p:nvPicPr>
        <p:blipFill>
          <a:blip r:embed="rId6" cstate="print"/>
          <a:srcRect r="3409"/>
          <a:stretch>
            <a:fillRect/>
          </a:stretch>
        </p:blipFill>
        <p:spPr bwMode="auto">
          <a:xfrm>
            <a:off x="6516688" y="4254500"/>
            <a:ext cx="2376487" cy="2054225"/>
          </a:xfrm>
          <a:prstGeom prst="rect">
            <a:avLst/>
          </a:prstGeom>
          <a:noFill/>
          <a:ln w="22225">
            <a:solidFill>
              <a:srgbClr val="FFFFFF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Заголовок 1"/>
          <p:cNvSpPr>
            <a:spLocks noGrp="1"/>
          </p:cNvSpPr>
          <p:nvPr>
            <p:ph type="title"/>
          </p:nvPr>
        </p:nvSpPr>
        <p:spPr>
          <a:xfrm>
            <a:off x="0" y="2420938"/>
            <a:ext cx="3203575" cy="1152525"/>
          </a:xfrm>
        </p:spPr>
        <p:txBody>
          <a:bodyPr/>
          <a:lstStyle/>
          <a:p>
            <a:r>
              <a:rPr lang="ru-RU" sz="2000" b="1" smtClean="0">
                <a:solidFill>
                  <a:srgbClr val="600000"/>
                </a:solidFill>
                <a:effectLst/>
              </a:rPr>
              <a:t>Александр Коростелев</a:t>
            </a:r>
            <a:br>
              <a:rPr lang="ru-RU" sz="2000" b="1" smtClean="0">
                <a:solidFill>
                  <a:srgbClr val="600000"/>
                </a:solidFill>
                <a:effectLst/>
              </a:rPr>
            </a:br>
            <a:r>
              <a:rPr lang="ru-RU" sz="2000" smtClean="0">
                <a:solidFill>
                  <a:srgbClr val="600000"/>
                </a:solidFill>
                <a:effectLst/>
              </a:rPr>
              <a:t>г. Псков</a:t>
            </a:r>
          </a:p>
        </p:txBody>
      </p:sp>
      <p:sp>
        <p:nvSpPr>
          <p:cNvPr id="27651" name="TextBox 3"/>
          <p:cNvSpPr txBox="1">
            <a:spLocks noChangeArrowheads="1"/>
          </p:cNvSpPr>
          <p:nvPr/>
        </p:nvSpPr>
        <p:spPr bwMode="auto">
          <a:xfrm>
            <a:off x="0" y="5805488"/>
            <a:ext cx="27003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ru-RU" sz="2000" b="1">
                <a:solidFill>
                  <a:srgbClr val="600000"/>
                </a:solidFill>
              </a:rPr>
              <a:t>Владимир Иванов</a:t>
            </a:r>
          </a:p>
          <a:p>
            <a:pPr algn="ctr"/>
            <a:r>
              <a:rPr lang="ru-RU" sz="2000">
                <a:solidFill>
                  <a:srgbClr val="600000"/>
                </a:solidFill>
              </a:rPr>
              <a:t>г. Псков</a:t>
            </a:r>
          </a:p>
        </p:txBody>
      </p:sp>
      <p:pic>
        <p:nvPicPr>
          <p:cNvPr id="29700" name="Рисунок 4" descr="IMG_9691.JPG"/>
          <p:cNvPicPr>
            <a:picLocks noChangeAspect="1"/>
          </p:cNvPicPr>
          <p:nvPr/>
        </p:nvPicPr>
        <p:blipFill>
          <a:blip r:embed="rId2" cstate="print"/>
          <a:srcRect l="19849" r="23656" b="8379"/>
          <a:stretch>
            <a:fillRect/>
          </a:stretch>
        </p:blipFill>
        <p:spPr bwMode="auto">
          <a:xfrm>
            <a:off x="179388" y="260350"/>
            <a:ext cx="2132012" cy="23050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9701" name="Рисунок 5" descr="01ОСН-Чаша.jpg"/>
          <p:cNvPicPr>
            <a:picLocks noChangeAspect="1"/>
          </p:cNvPicPr>
          <p:nvPr/>
        </p:nvPicPr>
        <p:blipFill>
          <a:blip r:embed="rId3" cstate="print"/>
          <a:srcRect r="10531"/>
          <a:stretch>
            <a:fillRect/>
          </a:stretch>
        </p:blipFill>
        <p:spPr bwMode="auto">
          <a:xfrm>
            <a:off x="2509838" y="260350"/>
            <a:ext cx="2998787" cy="23050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9702" name="Рисунок 7" descr="икона Умиление-Владимир Иванов.bmp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1863" y="2882900"/>
            <a:ext cx="2881312" cy="37338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Рисунок 7" descr="05.jpg"/>
          <p:cNvPicPr>
            <a:picLocks noChangeAspect="1"/>
          </p:cNvPicPr>
          <p:nvPr/>
        </p:nvPicPr>
        <p:blipFill>
          <a:blip r:embed="rId5" cstate="print"/>
          <a:srcRect l="1835" r="6410"/>
          <a:stretch>
            <a:fillRect/>
          </a:stretch>
        </p:blipFill>
        <p:spPr>
          <a:xfrm>
            <a:off x="5724525" y="260350"/>
            <a:ext cx="3240088" cy="23050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Рисунок 8" descr="IMG_169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79388" y="3644900"/>
            <a:ext cx="2784475" cy="21605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Рисунок 9" descr="IMG_1715мм.jpg"/>
          <p:cNvPicPr>
            <a:picLocks noChangeAspect="1"/>
          </p:cNvPicPr>
          <p:nvPr/>
        </p:nvPicPr>
        <p:blipFill>
          <a:blip r:embed="rId7" cstate="print">
            <a:lum contrast="10000"/>
          </a:blip>
          <a:srcRect/>
          <a:stretch>
            <a:fillRect/>
          </a:stretch>
        </p:blipFill>
        <p:spPr bwMode="auto">
          <a:xfrm>
            <a:off x="3203575" y="2860675"/>
            <a:ext cx="2592388" cy="373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35000">
              <a:srgbClr val="082E58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-36513" y="2565400"/>
            <a:ext cx="3529013" cy="863600"/>
          </a:xfrm>
        </p:spPr>
        <p:txBody>
          <a:bodyPr/>
          <a:lstStyle/>
          <a:p>
            <a:pPr>
              <a:defRPr/>
            </a:pPr>
            <a:r>
              <a:rPr lang="ru-RU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Наталья </a:t>
            </a:r>
            <a:r>
              <a:rPr lang="ru-RU" sz="2800" b="1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Салтан</a:t>
            </a:r>
            <a:r>
              <a:rPr lang="ru-RU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/>
            </a:r>
            <a:br>
              <a:rPr lang="ru-RU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r>
              <a:rPr lang="ru-RU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г. Псков</a:t>
            </a:r>
            <a:endParaRPr lang="ru-RU" sz="28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30723" name="Рисунок 2" descr="IMG_7763.JPG"/>
          <p:cNvPicPr>
            <a:picLocks noChangeAspect="1"/>
          </p:cNvPicPr>
          <p:nvPr/>
        </p:nvPicPr>
        <p:blipFill>
          <a:blip r:embed="rId2" cstate="print"/>
          <a:srcRect t="2760" r="2000"/>
          <a:stretch>
            <a:fillRect/>
          </a:stretch>
        </p:blipFill>
        <p:spPr bwMode="auto">
          <a:xfrm>
            <a:off x="320675" y="3573463"/>
            <a:ext cx="3532188" cy="25923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0724" name="Рисунок 3" descr="IMG_7771.JPG"/>
          <p:cNvPicPr>
            <a:picLocks noChangeAspect="1"/>
          </p:cNvPicPr>
          <p:nvPr/>
        </p:nvPicPr>
        <p:blipFill>
          <a:blip r:embed="rId3" cstate="print"/>
          <a:srcRect l="10733" r="7936"/>
          <a:stretch>
            <a:fillRect/>
          </a:stretch>
        </p:blipFill>
        <p:spPr bwMode="auto">
          <a:xfrm>
            <a:off x="3276600" y="404813"/>
            <a:ext cx="2232025" cy="2889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0725" name="Рисунок 4" descr="Салтан-Нат-Ив.tif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404813"/>
            <a:ext cx="2808288" cy="19240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0727" name="Рисунок 8" descr="Купец Поганкин. Н.Салтан.jpg"/>
          <p:cNvPicPr>
            <a:picLocks noChangeAspect="1"/>
          </p:cNvPicPr>
          <p:nvPr/>
        </p:nvPicPr>
        <p:blipFill>
          <a:blip r:embed="rId5" cstate="print"/>
          <a:srcRect l="28100" t="4913" r="32214"/>
          <a:stretch>
            <a:fillRect/>
          </a:stretch>
        </p:blipFill>
        <p:spPr bwMode="auto">
          <a:xfrm>
            <a:off x="5651500" y="404813"/>
            <a:ext cx="1657350" cy="29098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8679" name="Рисунок 7" descr="Салтан-1.jpg"/>
          <p:cNvPicPr>
            <a:picLocks noChangeAspect="1"/>
          </p:cNvPicPr>
          <p:nvPr/>
        </p:nvPicPr>
        <p:blipFill>
          <a:blip r:embed="rId6" cstate="print"/>
          <a:srcRect l="18571" r="8571"/>
          <a:stretch>
            <a:fillRect/>
          </a:stretch>
        </p:blipFill>
        <p:spPr bwMode="auto">
          <a:xfrm>
            <a:off x="3995738" y="3573463"/>
            <a:ext cx="2447925" cy="25923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8680" name="Рисунок 9" descr="Салтан-3.jpg"/>
          <p:cNvPicPr>
            <a:picLocks noChangeAspect="1"/>
          </p:cNvPicPr>
          <p:nvPr/>
        </p:nvPicPr>
        <p:blipFill>
          <a:blip r:embed="rId7" cstate="print"/>
          <a:srcRect l="16451" t="7751" r="14093"/>
          <a:stretch>
            <a:fillRect/>
          </a:stretch>
        </p:blipFill>
        <p:spPr bwMode="auto">
          <a:xfrm>
            <a:off x="6588125" y="3573463"/>
            <a:ext cx="2305050" cy="25701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8681" name="Рисунок 10" descr="Салтан-4.jpg"/>
          <p:cNvPicPr>
            <a:picLocks noChangeAspect="1"/>
          </p:cNvPicPr>
          <p:nvPr/>
        </p:nvPicPr>
        <p:blipFill>
          <a:blip r:embed="rId8" cstate="print"/>
          <a:srcRect l="30843" t="5168" r="36259" b="9567"/>
          <a:stretch>
            <a:fillRect/>
          </a:stretch>
        </p:blipFill>
        <p:spPr bwMode="auto">
          <a:xfrm>
            <a:off x="7424738" y="404813"/>
            <a:ext cx="1395412" cy="28797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8A490E"/>
            </a:gs>
            <a:gs pos="50000">
              <a:srgbClr val="F8D9A0"/>
            </a:gs>
            <a:gs pos="100000">
              <a:srgbClr val="8A490E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273050"/>
            <a:ext cx="7848600" cy="995363"/>
          </a:xfrm>
          <a:ln w="38100">
            <a:solidFill>
              <a:srgbClr val="FEF9E8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3600" b="1" dirty="0" smtClean="0">
                <a:solidFill>
                  <a:srgbClr val="FEF9E8"/>
                </a:solidFill>
              </a:rPr>
              <a:t>ПЛЕТЕНИЕ ИЗ БЕРЕСТЫ</a:t>
            </a:r>
          </a:p>
        </p:txBody>
      </p:sp>
      <p:pic>
        <p:nvPicPr>
          <p:cNvPr id="29699" name="Picture 5" descr="Мастера"/>
          <p:cNvPicPr>
            <a:picLocks noChangeAspect="1" noChangeArrowheads="1"/>
          </p:cNvPicPr>
          <p:nvPr/>
        </p:nvPicPr>
        <p:blipFill>
          <a:blip r:embed="rId2" cstate="print"/>
          <a:srcRect r="3896"/>
          <a:stretch>
            <a:fillRect/>
          </a:stretch>
        </p:blipFill>
        <p:spPr bwMode="auto">
          <a:xfrm>
            <a:off x="6443663" y="4437063"/>
            <a:ext cx="2016125" cy="1971675"/>
          </a:xfrm>
          <a:prstGeom prst="rect">
            <a:avLst/>
          </a:prstGeom>
          <a:noFill/>
          <a:ln w="38100">
            <a:solidFill>
              <a:srgbClr val="FEF9E8"/>
            </a:solidFill>
            <a:miter lim="800000"/>
            <a:headEnd/>
            <a:tailEnd/>
          </a:ln>
        </p:spPr>
      </p:pic>
      <p:pic>
        <p:nvPicPr>
          <p:cNvPr id="29700" name="Picture 6" descr="Маст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1484313"/>
            <a:ext cx="2038350" cy="2808287"/>
          </a:xfrm>
          <a:prstGeom prst="rect">
            <a:avLst/>
          </a:prstGeom>
          <a:noFill/>
          <a:ln w="38100">
            <a:solidFill>
              <a:srgbClr val="FEF9E8"/>
            </a:solidFill>
            <a:miter lim="800000"/>
            <a:headEnd/>
            <a:tailEnd/>
          </a:ln>
        </p:spPr>
      </p:pic>
      <p:pic>
        <p:nvPicPr>
          <p:cNvPr id="29701" name="Рисунок 5" descr="Береста2.bmp"/>
          <p:cNvPicPr>
            <a:picLocks noChangeAspect="1"/>
          </p:cNvPicPr>
          <p:nvPr/>
        </p:nvPicPr>
        <p:blipFill>
          <a:blip r:embed="rId4" cstate="print"/>
          <a:srcRect t="32150"/>
          <a:stretch>
            <a:fillRect/>
          </a:stretch>
        </p:blipFill>
        <p:spPr bwMode="auto">
          <a:xfrm>
            <a:off x="611188" y="1484313"/>
            <a:ext cx="5113337" cy="4946650"/>
          </a:xfrm>
          <a:prstGeom prst="rect">
            <a:avLst/>
          </a:prstGeom>
          <a:noFill/>
          <a:ln w="9525">
            <a:solidFill>
              <a:srgbClr val="FFFFFF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67370B"/>
            </a:gs>
            <a:gs pos="50000">
              <a:srgbClr val="F3C063"/>
            </a:gs>
            <a:gs pos="100000">
              <a:srgbClr val="67370B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273050"/>
            <a:ext cx="8569325" cy="1143000"/>
          </a:xfrm>
          <a:ln w="19050">
            <a:solidFill>
              <a:srgbClr val="FBEBB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3600" b="1" dirty="0" smtClean="0">
                <a:solidFill>
                  <a:srgbClr val="FEF9E8"/>
                </a:solidFill>
              </a:rPr>
              <a:t>ПЛЕТЕНИЕ ИЗ ЛОЗЫ</a:t>
            </a:r>
          </a:p>
        </p:txBody>
      </p:sp>
      <p:pic>
        <p:nvPicPr>
          <p:cNvPr id="30723" name="Picture 4" descr="Мастер Владимир Зверев"/>
          <p:cNvPicPr preferRelativeResize="0">
            <a:picLocks noChangeAspect="1" noChangeArrowheads="1"/>
          </p:cNvPicPr>
          <p:nvPr/>
        </p:nvPicPr>
        <p:blipFill>
          <a:blip r:embed="rId2" cstate="print">
            <a:lum bright="6000" contrast="18000"/>
          </a:blip>
          <a:srcRect/>
          <a:stretch>
            <a:fillRect/>
          </a:stretch>
        </p:blipFill>
        <p:spPr bwMode="auto">
          <a:xfrm>
            <a:off x="5867400" y="4149725"/>
            <a:ext cx="3024188" cy="2160588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30724" name="Picture 5" descr="На ярмарке"/>
          <p:cNvPicPr preferRelativeResize="0">
            <a:picLocks noChangeAspect="1" noChangeArrowheads="1"/>
          </p:cNvPicPr>
          <p:nvPr/>
        </p:nvPicPr>
        <p:blipFill>
          <a:blip r:embed="rId3" cstate="print">
            <a:lum bright="12000" contrast="12000"/>
          </a:blip>
          <a:srcRect/>
          <a:stretch>
            <a:fillRect/>
          </a:stretch>
        </p:blipFill>
        <p:spPr bwMode="auto">
          <a:xfrm>
            <a:off x="250825" y="4149725"/>
            <a:ext cx="2735263" cy="2160588"/>
          </a:xfrm>
          <a:prstGeom prst="rect">
            <a:avLst/>
          </a:prstGeom>
          <a:noFill/>
          <a:ln w="19050">
            <a:solidFill>
              <a:srgbClr val="F3DC9B"/>
            </a:solidFill>
            <a:miter lim="800000"/>
            <a:headEnd/>
            <a:tailEnd/>
          </a:ln>
        </p:spPr>
      </p:pic>
      <p:pic>
        <p:nvPicPr>
          <p:cNvPr id="30725" name="Picture 6" descr="Чухин-мастер"/>
          <p:cNvPicPr preferRelativeResize="0"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1700213"/>
            <a:ext cx="3024188" cy="2305050"/>
          </a:xfrm>
          <a:prstGeom prst="rect">
            <a:avLst/>
          </a:prstGeom>
          <a:noFill/>
          <a:ln w="19050">
            <a:solidFill>
              <a:srgbClr val="F3DC9B"/>
            </a:solidFill>
            <a:miter lim="800000"/>
            <a:headEnd/>
            <a:tailEnd/>
          </a:ln>
        </p:spPr>
      </p:pic>
      <p:pic>
        <p:nvPicPr>
          <p:cNvPr id="30726" name="Picture 8" descr="Мастер Владимир Зверев-Псков"/>
          <p:cNvPicPr preferRelativeResize="0">
            <a:picLocks noChangeAspect="1" noChangeArrowheads="1"/>
          </p:cNvPicPr>
          <p:nvPr/>
        </p:nvPicPr>
        <p:blipFill>
          <a:blip r:embed="rId5" cstate="print">
            <a:lum contrast="6000"/>
          </a:blip>
          <a:srcRect/>
          <a:stretch>
            <a:fillRect/>
          </a:stretch>
        </p:blipFill>
        <p:spPr bwMode="auto">
          <a:xfrm>
            <a:off x="250825" y="1700213"/>
            <a:ext cx="2735263" cy="2320925"/>
          </a:xfrm>
          <a:prstGeom prst="rect">
            <a:avLst/>
          </a:prstGeom>
          <a:noFill/>
          <a:ln w="19050">
            <a:solidFill>
              <a:srgbClr val="F3DC9B"/>
            </a:solidFill>
            <a:miter lim="800000"/>
            <a:headEnd/>
            <a:tailEnd/>
          </a:ln>
        </p:spPr>
      </p:pic>
      <p:pic>
        <p:nvPicPr>
          <p:cNvPr id="30727" name="Picture 9" descr="Изделия из лозы"/>
          <p:cNvPicPr preferRelativeResize="0">
            <a:picLocks noChangeAspect="1" noChangeArrowheads="1"/>
          </p:cNvPicPr>
          <p:nvPr/>
        </p:nvPicPr>
        <p:blipFill>
          <a:blip r:embed="rId6" cstate="print">
            <a:lum bright="6000"/>
          </a:blip>
          <a:srcRect/>
          <a:stretch>
            <a:fillRect/>
          </a:stretch>
        </p:blipFill>
        <p:spPr bwMode="auto">
          <a:xfrm>
            <a:off x="3132138" y="1700213"/>
            <a:ext cx="2592387" cy="2305050"/>
          </a:xfrm>
          <a:prstGeom prst="rect">
            <a:avLst/>
          </a:prstGeom>
          <a:noFill/>
          <a:ln w="19050">
            <a:solidFill>
              <a:srgbClr val="F3DC9B"/>
            </a:solidFill>
            <a:miter lim="800000"/>
            <a:headEnd/>
            <a:tailEnd/>
          </a:ln>
        </p:spPr>
      </p:pic>
      <p:pic>
        <p:nvPicPr>
          <p:cNvPr id="30728" name="Рисунок 11" descr="RM17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2138" y="4149725"/>
            <a:ext cx="2592387" cy="2159000"/>
          </a:xfrm>
          <a:prstGeom prst="rect">
            <a:avLst/>
          </a:prstGeom>
          <a:noFill/>
          <a:ln w="952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30729" name="Picture 5" descr="На ярмарке"/>
          <p:cNvPicPr preferRelativeResize="0">
            <a:picLocks noChangeAspect="1" noChangeArrowheads="1"/>
          </p:cNvPicPr>
          <p:nvPr/>
        </p:nvPicPr>
        <p:blipFill>
          <a:blip r:embed="rId3" cstate="print">
            <a:lum bright="12000" contrast="12000"/>
          </a:blip>
          <a:srcRect/>
          <a:stretch>
            <a:fillRect/>
          </a:stretch>
        </p:blipFill>
        <p:spPr bwMode="auto">
          <a:xfrm>
            <a:off x="250825" y="4149725"/>
            <a:ext cx="2735263" cy="2160588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30730" name="Picture 6" descr="Чухин-мастер"/>
          <p:cNvPicPr preferRelativeResize="0"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1700213"/>
            <a:ext cx="3024188" cy="2305050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30731" name="Picture 8" descr="Мастер Владимир Зверев-Псков"/>
          <p:cNvPicPr preferRelativeResize="0">
            <a:picLocks noChangeAspect="1" noChangeArrowheads="1"/>
          </p:cNvPicPr>
          <p:nvPr/>
        </p:nvPicPr>
        <p:blipFill>
          <a:blip r:embed="rId5" cstate="print">
            <a:lum contrast="6000"/>
          </a:blip>
          <a:srcRect/>
          <a:stretch>
            <a:fillRect/>
          </a:stretch>
        </p:blipFill>
        <p:spPr bwMode="auto">
          <a:xfrm>
            <a:off x="250825" y="1700213"/>
            <a:ext cx="2735263" cy="2320925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30732" name="Picture 9" descr="Изделия из лозы"/>
          <p:cNvPicPr preferRelativeResize="0">
            <a:picLocks noChangeAspect="1" noChangeArrowheads="1"/>
          </p:cNvPicPr>
          <p:nvPr/>
        </p:nvPicPr>
        <p:blipFill>
          <a:blip r:embed="rId6" cstate="print">
            <a:lum bright="6000"/>
          </a:blip>
          <a:srcRect/>
          <a:stretch>
            <a:fillRect/>
          </a:stretch>
        </p:blipFill>
        <p:spPr bwMode="auto">
          <a:xfrm>
            <a:off x="3132138" y="1700213"/>
            <a:ext cx="2592387" cy="2305050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11" descr="Кре"/>
          <p:cNvPicPr>
            <a:picLocks noChangeAspect="1" noChangeArrowheads="1"/>
          </p:cNvPicPr>
          <p:nvPr/>
        </p:nvPicPr>
        <p:blipFill>
          <a:blip r:embed="rId2" cstate="print">
            <a:lum bright="12000" contrast="-24000"/>
          </a:blip>
          <a:srcRect l="28947" t="17361" r="29340" b="57274"/>
          <a:stretch>
            <a:fillRect/>
          </a:stretch>
        </p:blipFill>
        <p:spPr bwMode="auto">
          <a:xfrm>
            <a:off x="0" y="-26988"/>
            <a:ext cx="9144000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7" name="Заголовок 1"/>
          <p:cNvSpPr>
            <a:spLocks noGrp="1"/>
          </p:cNvSpPr>
          <p:nvPr>
            <p:ph type="title"/>
          </p:nvPr>
        </p:nvSpPr>
        <p:spPr>
          <a:xfrm>
            <a:off x="250825" y="273050"/>
            <a:ext cx="8431213" cy="1143000"/>
          </a:xfrm>
        </p:spPr>
        <p:txBody>
          <a:bodyPr/>
          <a:lstStyle/>
          <a:p>
            <a:r>
              <a:rPr lang="ru-RU" sz="3200" b="1" smtClean="0">
                <a:solidFill>
                  <a:srgbClr val="7A0000"/>
                </a:solidFill>
                <a:effectLst/>
              </a:rPr>
              <a:t>Олег Кузнецов</a:t>
            </a:r>
            <a:br>
              <a:rPr lang="ru-RU" sz="3200" b="1" smtClean="0">
                <a:solidFill>
                  <a:srgbClr val="7A0000"/>
                </a:solidFill>
                <a:effectLst/>
              </a:rPr>
            </a:br>
            <a:r>
              <a:rPr lang="ru-RU" sz="2800" smtClean="0">
                <a:solidFill>
                  <a:srgbClr val="7A0000"/>
                </a:solidFill>
                <a:effectLst/>
              </a:rPr>
              <a:t>Псковский район</a:t>
            </a:r>
          </a:p>
        </p:txBody>
      </p:sp>
      <p:pic>
        <p:nvPicPr>
          <p:cNvPr id="33796" name="Рисунок 2" descr="Олег Кузнецов-Псковская обл..JPG"/>
          <p:cNvPicPr>
            <a:picLocks noChangeAspect="1"/>
          </p:cNvPicPr>
          <p:nvPr/>
        </p:nvPicPr>
        <p:blipFill>
          <a:blip r:embed="rId3" cstate="print"/>
          <a:srcRect b="4955"/>
          <a:stretch>
            <a:fillRect/>
          </a:stretch>
        </p:blipFill>
        <p:spPr bwMode="auto">
          <a:xfrm>
            <a:off x="250825" y="333375"/>
            <a:ext cx="2449513" cy="28178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3797" name="Рисунок 3" descr="1.tif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3716338"/>
            <a:ext cx="3373438" cy="26463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3798" name="Рисунок 4" descr="2.tif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57875" y="3716338"/>
            <a:ext cx="3035300" cy="26654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3799" name="Рисунок 5" descr="плетен-птица.tif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888" y="334963"/>
            <a:ext cx="2827337" cy="29559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3800" name="Рисунок 6" descr="телега.tif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97238" y="1484313"/>
            <a:ext cx="2354262" cy="17287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3801" name="Рисунок 7" descr="Кре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08400" y="3716338"/>
            <a:ext cx="2087563" cy="26654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5613" y="273050"/>
            <a:ext cx="4837112" cy="1143000"/>
          </a:xfrm>
        </p:spPr>
        <p:txBody>
          <a:bodyPr/>
          <a:lstStyle/>
          <a:p>
            <a:pPr>
              <a:defRPr/>
            </a:pPr>
            <a:r>
              <a:rPr lang="ru-RU" sz="3200" b="1" dirty="0" smtClean="0">
                <a:solidFill>
                  <a:srgbClr val="FFFFFF"/>
                </a:solidFill>
              </a:rPr>
              <a:t>Владимир Зверев</a:t>
            </a:r>
            <a:br>
              <a:rPr lang="ru-RU" sz="3200" b="1" dirty="0" smtClean="0">
                <a:solidFill>
                  <a:srgbClr val="FFFFFF"/>
                </a:solidFill>
              </a:rPr>
            </a:br>
            <a:r>
              <a:rPr lang="ru-RU" sz="2800" dirty="0" smtClean="0">
                <a:solidFill>
                  <a:srgbClr val="FFFFFF"/>
                </a:solidFill>
              </a:rPr>
              <a:t>г. Псков</a:t>
            </a:r>
            <a:endParaRPr lang="ru-RU" sz="3600" dirty="0">
              <a:solidFill>
                <a:srgbClr val="FFFFFF"/>
              </a:solidFill>
            </a:endParaRPr>
          </a:p>
        </p:txBody>
      </p:sp>
      <p:pic>
        <p:nvPicPr>
          <p:cNvPr id="32771" name="Рисунок 5" descr="IMG_064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4076700"/>
            <a:ext cx="4968875" cy="254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2" name="Рисунок 6" descr="IMG_0569.JPG"/>
          <p:cNvPicPr>
            <a:picLocks noChangeAspect="1"/>
          </p:cNvPicPr>
          <p:nvPr/>
        </p:nvPicPr>
        <p:blipFill>
          <a:blip r:embed="rId3" cstate="print"/>
          <a:srcRect l="6821" t="48517" r="27576" b="4234"/>
          <a:stretch>
            <a:fillRect/>
          </a:stretch>
        </p:blipFill>
        <p:spPr bwMode="auto">
          <a:xfrm>
            <a:off x="279400" y="1557338"/>
            <a:ext cx="2132013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3" name="Рисунок 7" descr="IMG_2121.JPG"/>
          <p:cNvPicPr>
            <a:picLocks noChangeAspect="1"/>
          </p:cNvPicPr>
          <p:nvPr/>
        </p:nvPicPr>
        <p:blipFill>
          <a:blip r:embed="rId4" cstate="print"/>
          <a:srcRect l="26375" t="6950"/>
          <a:stretch>
            <a:fillRect/>
          </a:stretch>
        </p:blipFill>
        <p:spPr bwMode="auto">
          <a:xfrm>
            <a:off x="5508625" y="188913"/>
            <a:ext cx="3365500" cy="638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4" name="Рисунок 12" descr="IMG_2474.JPG"/>
          <p:cNvPicPr>
            <a:picLocks noChangeAspect="1"/>
          </p:cNvPicPr>
          <p:nvPr/>
        </p:nvPicPr>
        <p:blipFill>
          <a:blip r:embed="rId5" cstate="print"/>
          <a:srcRect l="3539" r="16138"/>
          <a:stretch>
            <a:fillRect/>
          </a:stretch>
        </p:blipFill>
        <p:spPr bwMode="auto">
          <a:xfrm>
            <a:off x="2555875" y="1557338"/>
            <a:ext cx="2776538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288" y="188913"/>
            <a:ext cx="8353425" cy="1227137"/>
          </a:xfrm>
          <a:ln w="22225">
            <a:solidFill>
              <a:srgbClr val="FFFFFF"/>
            </a:solidFill>
          </a:ln>
        </p:spPr>
        <p:txBody>
          <a:bodyPr/>
          <a:lstStyle/>
          <a:p>
            <a:pPr>
              <a:defRPr/>
            </a:pPr>
            <a:r>
              <a:rPr lang="ru-RU" sz="3600" b="1" dirty="0" smtClean="0">
                <a:solidFill>
                  <a:srgbClr val="FFFFFF"/>
                </a:solidFill>
              </a:rPr>
              <a:t>Алексей Макаров</a:t>
            </a:r>
            <a:br>
              <a:rPr lang="ru-RU" sz="3600" b="1" dirty="0" smtClean="0">
                <a:solidFill>
                  <a:srgbClr val="FFFFFF"/>
                </a:solidFill>
              </a:rPr>
            </a:br>
            <a:r>
              <a:rPr lang="ru-RU" sz="2800" dirty="0" smtClean="0">
                <a:solidFill>
                  <a:srgbClr val="FFFFFF"/>
                </a:solidFill>
              </a:rPr>
              <a:t>г. Порхов</a:t>
            </a:r>
            <a:endParaRPr lang="ru-RU" sz="2800" dirty="0">
              <a:solidFill>
                <a:srgbClr val="FFFFFF"/>
              </a:solidFill>
            </a:endParaRPr>
          </a:p>
        </p:txBody>
      </p:sp>
      <p:pic>
        <p:nvPicPr>
          <p:cNvPr id="33795" name="Рисунок 2" descr="Алексей Макаров, г. Порхов.JPG"/>
          <p:cNvPicPr>
            <a:picLocks noChangeAspect="1"/>
          </p:cNvPicPr>
          <p:nvPr/>
        </p:nvPicPr>
        <p:blipFill>
          <a:blip r:embed="rId2" cstate="print"/>
          <a:srcRect t="20689"/>
          <a:stretch>
            <a:fillRect/>
          </a:stretch>
        </p:blipFill>
        <p:spPr bwMode="auto">
          <a:xfrm>
            <a:off x="323850" y="1557338"/>
            <a:ext cx="4176713" cy="227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Рисунок 4" descr="IMG_0781.JPG"/>
          <p:cNvPicPr>
            <a:picLocks noChangeAspect="1"/>
          </p:cNvPicPr>
          <p:nvPr/>
        </p:nvPicPr>
        <p:blipFill>
          <a:blip r:embed="rId3" cstate="print"/>
          <a:srcRect l="8772" t="9586"/>
          <a:stretch>
            <a:fillRect/>
          </a:stretch>
        </p:blipFill>
        <p:spPr bwMode="auto">
          <a:xfrm>
            <a:off x="4787900" y="4005263"/>
            <a:ext cx="4032250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Рисунок 5" descr="IMG_2267.JPG"/>
          <p:cNvPicPr>
            <a:picLocks noChangeAspect="1"/>
          </p:cNvPicPr>
          <p:nvPr/>
        </p:nvPicPr>
        <p:blipFill>
          <a:blip r:embed="rId4" cstate="print"/>
          <a:srcRect l="18500" t="31100"/>
          <a:stretch>
            <a:fillRect/>
          </a:stretch>
        </p:blipFill>
        <p:spPr bwMode="auto">
          <a:xfrm>
            <a:off x="4787900" y="1557338"/>
            <a:ext cx="4032250" cy="231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8" name="Рисунок 6" descr="17.jpg"/>
          <p:cNvPicPr>
            <a:picLocks noChangeAspect="1"/>
          </p:cNvPicPr>
          <p:nvPr/>
        </p:nvPicPr>
        <p:blipFill>
          <a:blip r:embed="rId5" cstate="print"/>
          <a:srcRect b="4385"/>
          <a:stretch>
            <a:fillRect/>
          </a:stretch>
        </p:blipFill>
        <p:spPr bwMode="auto">
          <a:xfrm>
            <a:off x="323850" y="4005263"/>
            <a:ext cx="4179888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rgbClr val="BD922A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BE4AE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932363" y="404813"/>
            <a:ext cx="3960812" cy="15081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ru-RU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Владимир</a:t>
            </a:r>
          </a:p>
          <a:p>
            <a:pPr algn="ctr">
              <a:defRPr/>
            </a:pPr>
            <a:r>
              <a:rPr lang="ru-RU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Расторгуев</a:t>
            </a:r>
          </a:p>
          <a:p>
            <a:pPr algn="ctr">
              <a:defRPr/>
            </a:pPr>
            <a:r>
              <a:rPr lang="ru-RU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г. Псков</a:t>
            </a:r>
          </a:p>
        </p:txBody>
      </p:sp>
      <p:pic>
        <p:nvPicPr>
          <p:cNvPr id="36867" name="Рисунок 4" descr="IMG_2449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238" y="3573463"/>
            <a:ext cx="4213225" cy="28082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6868" name="Рисунок 10" descr="IMG_2323.JPG"/>
          <p:cNvPicPr>
            <a:picLocks noChangeAspect="1"/>
          </p:cNvPicPr>
          <p:nvPr/>
        </p:nvPicPr>
        <p:blipFill>
          <a:blip r:embed="rId3" cstate="print">
            <a:lum bright="10000"/>
          </a:blip>
          <a:srcRect/>
          <a:stretch>
            <a:fillRect/>
          </a:stretch>
        </p:blipFill>
        <p:spPr bwMode="auto">
          <a:xfrm>
            <a:off x="503238" y="476250"/>
            <a:ext cx="4213225" cy="28082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6869" name="Рисунок 14" descr="плет-кресло.bmp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263" y="2133600"/>
            <a:ext cx="3455987" cy="43195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7" descr="IMG_7787"/>
          <p:cNvPicPr>
            <a:picLocks noChangeAspect="1" noChangeArrowheads="1"/>
          </p:cNvPicPr>
          <p:nvPr/>
        </p:nvPicPr>
        <p:blipFill>
          <a:blip r:embed="rId2" cstate="print">
            <a:lum bright="-18000" contrast="6000"/>
          </a:blip>
          <a:srcRect/>
          <a:stretch>
            <a:fillRect/>
          </a:stretch>
        </p:blipFill>
        <p:spPr bwMode="auto">
          <a:xfrm>
            <a:off x="0" y="-3175"/>
            <a:ext cx="9144000" cy="686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3" name="Picture 6" descr="трава"/>
          <p:cNvPicPr>
            <a:picLocks noChangeAspect="1" noChangeArrowheads="1"/>
          </p:cNvPicPr>
          <p:nvPr/>
        </p:nvPicPr>
        <p:blipFill>
          <a:blip r:embed="rId3" cstate="print">
            <a:lum contrast="12000"/>
          </a:blip>
          <a:srcRect r="16432"/>
          <a:stretch>
            <a:fillRect/>
          </a:stretch>
        </p:blipFill>
        <p:spPr bwMode="auto">
          <a:xfrm>
            <a:off x="5076825" y="4365625"/>
            <a:ext cx="3240088" cy="2182813"/>
          </a:xfrm>
          <a:prstGeom prst="rect">
            <a:avLst/>
          </a:prstGeom>
          <a:noFill/>
          <a:ln w="38100">
            <a:solidFill>
              <a:srgbClr val="996600"/>
            </a:solidFill>
            <a:miter lim="800000"/>
            <a:headEnd/>
            <a:tailEnd/>
          </a:ln>
        </p:spPr>
      </p:pic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5575" cy="882650"/>
          </a:xfrm>
          <a:gradFill rotWithShape="1">
            <a:gsLst>
              <a:gs pos="0">
                <a:srgbClr val="CC9900"/>
              </a:gs>
              <a:gs pos="50000">
                <a:srgbClr val="CC9900">
                  <a:gamma/>
                  <a:tint val="22353"/>
                  <a:invGamma/>
                </a:srgbClr>
              </a:gs>
              <a:gs pos="100000">
                <a:srgbClr val="CC9900"/>
              </a:gs>
            </a:gsLst>
            <a:lin ang="5400000" scaled="1"/>
          </a:gradFill>
        </p:spPr>
        <p:txBody>
          <a:bodyPr/>
          <a:lstStyle/>
          <a:p>
            <a:pPr eaLnBrk="1" hangingPunct="1">
              <a:defRPr/>
            </a:pPr>
            <a:r>
              <a:rPr lang="ru-RU" sz="3600" b="1" smtClean="0">
                <a:solidFill>
                  <a:srgbClr val="724D10"/>
                </a:solidFill>
              </a:rPr>
              <a:t>ПЛЕТЕНИЕ ИЗ</a:t>
            </a:r>
            <a:r>
              <a:rPr lang="ru-RU" sz="3600" b="1" smtClean="0">
                <a:solidFill>
                  <a:srgbClr val="605E00"/>
                </a:solidFill>
              </a:rPr>
              <a:t> </a:t>
            </a:r>
            <a:r>
              <a:rPr lang="ru-RU" sz="3600" b="1" smtClean="0">
                <a:solidFill>
                  <a:srgbClr val="724D10"/>
                </a:solidFill>
              </a:rPr>
              <a:t>ТРАВ</a:t>
            </a:r>
          </a:p>
        </p:txBody>
      </p:sp>
      <p:pic>
        <p:nvPicPr>
          <p:cNvPr id="35845" name="Picture 5" descr="Изделия из травы1"/>
          <p:cNvPicPr>
            <a:picLocks noChangeAspect="1" noChangeArrowheads="1"/>
          </p:cNvPicPr>
          <p:nvPr/>
        </p:nvPicPr>
        <p:blipFill>
          <a:blip r:embed="rId4" cstate="print">
            <a:lum contrast="24000"/>
          </a:blip>
          <a:srcRect/>
          <a:stretch>
            <a:fillRect/>
          </a:stretch>
        </p:blipFill>
        <p:spPr bwMode="auto">
          <a:xfrm>
            <a:off x="852488" y="3860800"/>
            <a:ext cx="3143250" cy="2708275"/>
          </a:xfrm>
          <a:prstGeom prst="rect">
            <a:avLst/>
          </a:prstGeom>
          <a:noFill/>
          <a:ln w="38100">
            <a:solidFill>
              <a:srgbClr val="996600"/>
            </a:solidFill>
            <a:miter lim="800000"/>
            <a:headEnd/>
            <a:tailEnd/>
          </a:ln>
        </p:spPr>
      </p:pic>
      <p:pic>
        <p:nvPicPr>
          <p:cNvPr id="35846" name="Picture 8" descr="IMG_7781"/>
          <p:cNvPicPr>
            <a:picLocks noChangeAspect="1" noChangeArrowheads="1"/>
          </p:cNvPicPr>
          <p:nvPr/>
        </p:nvPicPr>
        <p:blipFill>
          <a:blip r:embed="rId5" cstate="print">
            <a:lum contrast="18000"/>
          </a:blip>
          <a:srcRect/>
          <a:stretch>
            <a:fillRect/>
          </a:stretch>
        </p:blipFill>
        <p:spPr bwMode="auto">
          <a:xfrm>
            <a:off x="5076825" y="1346200"/>
            <a:ext cx="3241675" cy="3019425"/>
          </a:xfrm>
          <a:prstGeom prst="rect">
            <a:avLst/>
          </a:prstGeom>
          <a:noFill/>
          <a:ln w="38100">
            <a:solidFill>
              <a:srgbClr val="996600"/>
            </a:solidFill>
            <a:miter lim="800000"/>
            <a:headEnd/>
            <a:tailEnd/>
          </a:ln>
        </p:spPr>
      </p:pic>
      <p:pic>
        <p:nvPicPr>
          <p:cNvPr id="35847" name="Picture 4" descr="IMG_7776"/>
          <p:cNvPicPr>
            <a:picLocks noChangeAspect="1" noChangeArrowheads="1"/>
          </p:cNvPicPr>
          <p:nvPr/>
        </p:nvPicPr>
        <p:blipFill>
          <a:blip r:embed="rId6" cstate="print">
            <a:lum bright="6000" contrast="12000"/>
          </a:blip>
          <a:srcRect/>
          <a:stretch>
            <a:fillRect/>
          </a:stretch>
        </p:blipFill>
        <p:spPr bwMode="auto">
          <a:xfrm>
            <a:off x="827088" y="1341438"/>
            <a:ext cx="3168650" cy="3024187"/>
          </a:xfrm>
          <a:prstGeom prst="rect">
            <a:avLst/>
          </a:prstGeom>
          <a:noFill/>
          <a:ln w="38100">
            <a:solidFill>
              <a:srgbClr val="996600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7" descr="IMG_7787"/>
          <p:cNvPicPr>
            <a:picLocks noChangeAspect="1" noChangeArrowheads="1"/>
          </p:cNvPicPr>
          <p:nvPr/>
        </p:nvPicPr>
        <p:blipFill>
          <a:blip r:embed="rId2" cstate="print">
            <a:lum bright="40000" contrast="-46000"/>
          </a:blip>
          <a:srcRect/>
          <a:stretch>
            <a:fillRect/>
          </a:stretch>
        </p:blipFill>
        <p:spPr bwMode="auto">
          <a:xfrm>
            <a:off x="0" y="0"/>
            <a:ext cx="9144000" cy="686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611188" y="260350"/>
            <a:ext cx="5545137" cy="1296988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CC9900">
                  <a:gamma/>
                  <a:tint val="22353"/>
                  <a:invGamma/>
                </a:srgbClr>
              </a:gs>
              <a:gs pos="100000">
                <a:srgbClr val="CC99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anchor="ctr" anchorCtr="1"/>
          <a:lstStyle/>
          <a:p>
            <a:pPr algn="ctr">
              <a:defRPr/>
            </a:pPr>
            <a:r>
              <a:rPr lang="ru-RU" sz="3200" b="1" kern="0" dirty="0">
                <a:solidFill>
                  <a:srgbClr val="724D1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Наталья Мартынова</a:t>
            </a:r>
          </a:p>
          <a:p>
            <a:pPr algn="ctr">
              <a:defRPr/>
            </a:pPr>
            <a:r>
              <a:rPr lang="ru-RU" sz="2800" kern="0" dirty="0">
                <a:solidFill>
                  <a:srgbClr val="724D1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г. Порхов</a:t>
            </a:r>
          </a:p>
        </p:txBody>
      </p:sp>
      <p:pic>
        <p:nvPicPr>
          <p:cNvPr id="5" name="Рисунок 4" descr="IMG_0722.JPG"/>
          <p:cNvPicPr>
            <a:picLocks noChangeAspect="1"/>
          </p:cNvPicPr>
          <p:nvPr/>
        </p:nvPicPr>
        <p:blipFill>
          <a:blip r:embed="rId3" cstate="print">
            <a:lum bright="10000" contrast="10000"/>
          </a:blip>
          <a:srcRect t="-1999" b="989"/>
          <a:stretch>
            <a:fillRect/>
          </a:stretch>
        </p:blipFill>
        <p:spPr>
          <a:xfrm>
            <a:off x="323850" y="1989138"/>
            <a:ext cx="2376488" cy="36004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Рисунок 6" descr="IMG_0731.JPG"/>
          <p:cNvPicPr>
            <a:picLocks noChangeAspect="1"/>
          </p:cNvPicPr>
          <p:nvPr/>
        </p:nvPicPr>
        <p:blipFill>
          <a:blip r:embed="rId4" cstate="print">
            <a:lum contrast="10000"/>
          </a:blip>
          <a:stretch>
            <a:fillRect/>
          </a:stretch>
        </p:blipFill>
        <p:spPr>
          <a:xfrm>
            <a:off x="6659563" y="3284538"/>
            <a:ext cx="2257425" cy="33845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Рисунок 7" descr="IMG_0743.JPG"/>
          <p:cNvPicPr>
            <a:picLocks noChangeAspect="1"/>
          </p:cNvPicPr>
          <p:nvPr/>
        </p:nvPicPr>
        <p:blipFill>
          <a:blip r:embed="rId5" cstate="print">
            <a:lum bright="-10000" contrast="20000"/>
          </a:blip>
          <a:srcRect t="6951" b="6951"/>
          <a:stretch>
            <a:fillRect/>
          </a:stretch>
        </p:blipFill>
        <p:spPr>
          <a:xfrm>
            <a:off x="6659563" y="185738"/>
            <a:ext cx="2233612" cy="28829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Рисунок 8" descr="Мартынов-трава.bmp"/>
          <p:cNvPicPr>
            <a:picLocks noChangeAspect="1"/>
          </p:cNvPicPr>
          <p:nvPr/>
        </p:nvPicPr>
        <p:blipFill>
          <a:blip r:embed="rId6" cstate="print"/>
          <a:srcRect l="-2462" r="189" b="-2616"/>
          <a:stretch>
            <a:fillRect/>
          </a:stretch>
        </p:blipFill>
        <p:spPr>
          <a:xfrm>
            <a:off x="3276600" y="1916113"/>
            <a:ext cx="2590800" cy="22336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Рисунок 9" descr="IMG_7775.JPG"/>
          <p:cNvPicPr>
            <a:picLocks noChangeAspect="1"/>
          </p:cNvPicPr>
          <p:nvPr/>
        </p:nvPicPr>
        <p:blipFill>
          <a:blip r:embed="rId7" cstate="print"/>
          <a:srcRect l="23077" t="16001" r="10256" b="20869"/>
          <a:stretch>
            <a:fillRect/>
          </a:stretch>
        </p:blipFill>
        <p:spPr>
          <a:xfrm>
            <a:off x="2916238" y="4365625"/>
            <a:ext cx="3524250" cy="230346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3F200B"/>
            </a:gs>
            <a:gs pos="50000">
              <a:srgbClr val="AF6811"/>
            </a:gs>
            <a:gs pos="100000">
              <a:srgbClr val="3F200B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273050"/>
            <a:ext cx="7921625" cy="852488"/>
          </a:xfrm>
          <a:ln w="28575">
            <a:solidFill>
              <a:srgbClr val="FBEBB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4000" b="1" smtClean="0">
                <a:solidFill>
                  <a:srgbClr val="F6ECBA"/>
                </a:solidFill>
              </a:rPr>
              <a:t>ГОНЧАРСТВО</a:t>
            </a:r>
          </a:p>
        </p:txBody>
      </p:sp>
      <p:pic>
        <p:nvPicPr>
          <p:cNvPr id="39939" name="Picture 4" descr="1"/>
          <p:cNvPicPr>
            <a:picLocks noChangeAspect="1" noChangeArrowheads="1"/>
          </p:cNvPicPr>
          <p:nvPr/>
        </p:nvPicPr>
        <p:blipFill>
          <a:blip r:embed="rId2" cstate="print">
            <a:lum bright="-6000" contrast="18000"/>
          </a:blip>
          <a:srcRect/>
          <a:stretch>
            <a:fillRect/>
          </a:stretch>
        </p:blipFill>
        <p:spPr bwMode="auto">
          <a:xfrm>
            <a:off x="611188" y="1341438"/>
            <a:ext cx="4897437" cy="33385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9940" name="Picture 5" descr="Пересада-Ю-А2"/>
          <p:cNvPicPr>
            <a:picLocks noChangeAspect="1" noChangeArrowheads="1"/>
          </p:cNvPicPr>
          <p:nvPr/>
        </p:nvPicPr>
        <p:blipFill>
          <a:blip r:embed="rId3" cstate="print"/>
          <a:srcRect l="25537"/>
          <a:stretch>
            <a:fillRect/>
          </a:stretch>
        </p:blipFill>
        <p:spPr bwMode="auto">
          <a:xfrm>
            <a:off x="5508625" y="1341438"/>
            <a:ext cx="3003550" cy="3311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9941" name="Picture 7" descr="0422_0024"/>
          <p:cNvPicPr>
            <a:picLocks noChangeAspect="1" noChangeArrowheads="1"/>
          </p:cNvPicPr>
          <p:nvPr/>
        </p:nvPicPr>
        <p:blipFill>
          <a:blip r:embed="rId4" cstate="print">
            <a:lum contrast="12000"/>
          </a:blip>
          <a:srcRect l="8627" t="7181" b="13283"/>
          <a:stretch>
            <a:fillRect/>
          </a:stretch>
        </p:blipFill>
        <p:spPr bwMode="auto">
          <a:xfrm>
            <a:off x="2700338" y="4652963"/>
            <a:ext cx="2393950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9942" name="Picture 8" descr="Фрагмент выставки"/>
          <p:cNvPicPr>
            <a:picLocks noChangeAspect="1" noChangeArrowheads="1"/>
          </p:cNvPicPr>
          <p:nvPr/>
        </p:nvPicPr>
        <p:blipFill>
          <a:blip r:embed="rId5" cstate="print">
            <a:lum contrast="12000"/>
          </a:blip>
          <a:srcRect l="24629" t="60132" r="1590"/>
          <a:stretch>
            <a:fillRect/>
          </a:stretch>
        </p:blipFill>
        <p:spPr bwMode="auto">
          <a:xfrm>
            <a:off x="6372225" y="4652963"/>
            <a:ext cx="2159000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9943" name="Picture 9" descr="3"/>
          <p:cNvPicPr>
            <a:picLocks noChangeAspect="1" noChangeArrowheads="1"/>
          </p:cNvPicPr>
          <p:nvPr/>
        </p:nvPicPr>
        <p:blipFill>
          <a:blip r:embed="rId6" cstate="print">
            <a:lum bright="6000" contrast="6000"/>
          </a:blip>
          <a:srcRect/>
          <a:stretch>
            <a:fillRect/>
          </a:stretch>
        </p:blipFill>
        <p:spPr bwMode="auto">
          <a:xfrm>
            <a:off x="611188" y="4652963"/>
            <a:ext cx="2089150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9944" name="Picture 10" descr="IMG_3673"/>
          <p:cNvPicPr>
            <a:picLocks noChangeAspect="1" noChangeArrowheads="1"/>
          </p:cNvPicPr>
          <p:nvPr/>
        </p:nvPicPr>
        <p:blipFill>
          <a:blip r:embed="rId7" cstate="print">
            <a:lum bright="6000" contrast="24000"/>
          </a:blip>
          <a:srcRect t="10780" b="10840"/>
          <a:stretch>
            <a:fillRect/>
          </a:stretch>
        </p:blipFill>
        <p:spPr bwMode="auto">
          <a:xfrm>
            <a:off x="5076825" y="4652963"/>
            <a:ext cx="1284288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chemeClr val="bg1">
                <a:gamma/>
                <a:shade val="28627"/>
                <a:invGamma/>
              </a:schemeClr>
            </a:gs>
            <a:gs pos="50000">
              <a:schemeClr val="bg1"/>
            </a:gs>
            <a:gs pos="100000">
              <a:schemeClr val="bg1">
                <a:gamma/>
                <a:shade val="28627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260350"/>
            <a:ext cx="7632700" cy="792163"/>
          </a:xfrm>
        </p:spPr>
        <p:txBody>
          <a:bodyPr/>
          <a:lstStyle/>
          <a:p>
            <a:pPr eaLnBrk="1" hangingPunct="1">
              <a:defRPr/>
            </a:pPr>
            <a:r>
              <a:rPr lang="ru-RU" sz="4000" b="1" smtClean="0">
                <a:solidFill>
                  <a:srgbClr val="DBF1FF"/>
                </a:solidFill>
              </a:rPr>
              <a:t>ГЛИНЯНАЯ ПЛАСТИКА</a:t>
            </a:r>
          </a:p>
        </p:txBody>
      </p:sp>
      <p:pic>
        <p:nvPicPr>
          <p:cNvPr id="40965" name="Picture 8" descr="Хлытин--"/>
          <p:cNvPicPr>
            <a:picLocks noChangeAspect="1" noChangeArrowheads="1"/>
          </p:cNvPicPr>
          <p:nvPr/>
        </p:nvPicPr>
        <p:blipFill>
          <a:blip r:embed="rId2" cstate="print">
            <a:lum bright="-6000" contrast="18000"/>
          </a:blip>
          <a:srcRect/>
          <a:stretch>
            <a:fillRect/>
          </a:stretch>
        </p:blipFill>
        <p:spPr bwMode="auto">
          <a:xfrm>
            <a:off x="3414713" y="1268413"/>
            <a:ext cx="1739900" cy="2520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0967" name="Picture 10" descr="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775" y="4005263"/>
            <a:ext cx="2395538" cy="19446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0968" name="Picture 5" descr="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163" y="3933825"/>
            <a:ext cx="3384550" cy="25384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0969" name="Picture 11" descr="Хлытин-керам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0825" y="3582988"/>
            <a:ext cx="2322513" cy="20066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1" name="Рисунок 10" descr="Хлытины.t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64163" y="1125538"/>
            <a:ext cx="3403600" cy="25527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3" name="Рисунок 12" descr="IMG_5652.JPG"/>
          <p:cNvPicPr>
            <a:picLocks noChangeAspect="1"/>
          </p:cNvPicPr>
          <p:nvPr/>
        </p:nvPicPr>
        <p:blipFill>
          <a:blip r:embed="rId7" cstate="print"/>
          <a:srcRect l="14563" t="11019" r="16925" b="19288"/>
          <a:stretch>
            <a:fillRect/>
          </a:stretch>
        </p:blipFill>
        <p:spPr>
          <a:xfrm>
            <a:off x="230188" y="1268413"/>
            <a:ext cx="3046412" cy="2065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162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Ж-.jpg"/>
          <p:cNvPicPr>
            <a:picLocks noChangeAspect="1"/>
          </p:cNvPicPr>
          <p:nvPr/>
        </p:nvPicPr>
        <p:blipFill>
          <a:blip r:embed="rId2" cstate="print"/>
          <a:srcRect l="2" r="11662"/>
          <a:stretch>
            <a:fillRect/>
          </a:stretch>
        </p:blipFill>
        <p:spPr bwMode="auto">
          <a:xfrm>
            <a:off x="3708400" y="4005263"/>
            <a:ext cx="1511300" cy="22764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Рисунок 5" descr="ж2-.jpg"/>
          <p:cNvPicPr>
            <a:picLocks noChangeAspect="1"/>
          </p:cNvPicPr>
          <p:nvPr/>
        </p:nvPicPr>
        <p:blipFill>
          <a:blip r:embed="rId3" cstate="print"/>
          <a:srcRect l="4153"/>
          <a:stretch>
            <a:fillRect/>
          </a:stretch>
        </p:blipFill>
        <p:spPr bwMode="auto">
          <a:xfrm>
            <a:off x="384175" y="4005263"/>
            <a:ext cx="3324225" cy="22606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Рисунок 6" descr="Жм-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5463" y="4005263"/>
            <a:ext cx="1809750" cy="22764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 useBgFill="1">
        <p:nvSpPr>
          <p:cNvPr id="11" name="TextBox 10"/>
          <p:cNvSpPr txBox="1"/>
          <p:nvPr/>
        </p:nvSpPr>
        <p:spPr>
          <a:xfrm>
            <a:off x="395288" y="44450"/>
            <a:ext cx="8208962" cy="107791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ru-RU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Елена Румянцева </a:t>
            </a:r>
          </a:p>
          <a:p>
            <a:pPr algn="ctr">
              <a:defRPr/>
            </a:pPr>
            <a:r>
              <a:rPr lang="ru-RU" sz="32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Псковский район</a:t>
            </a:r>
          </a:p>
        </p:txBody>
      </p:sp>
      <p:pic>
        <p:nvPicPr>
          <p:cNvPr id="41993" name="Picture 4" descr="Маст Румянцева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7988" y="1123950"/>
            <a:ext cx="2003425" cy="27368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Рисунок 11" descr="Румянцева4.bmp"/>
          <p:cNvPicPr>
            <a:picLocks noChangeAspect="1"/>
          </p:cNvPicPr>
          <p:nvPr/>
        </p:nvPicPr>
        <p:blipFill>
          <a:blip r:embed="rId6" cstate="print"/>
          <a:srcRect t="26900" r="-210" b="6951"/>
          <a:stretch>
            <a:fillRect/>
          </a:stretch>
        </p:blipFill>
        <p:spPr>
          <a:xfrm>
            <a:off x="2411413" y="1125538"/>
            <a:ext cx="4032250" cy="27352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3" name="Рисунок 12" descr="Румянцева7.bmp"/>
          <p:cNvPicPr>
            <a:picLocks noChangeAspect="1"/>
          </p:cNvPicPr>
          <p:nvPr/>
        </p:nvPicPr>
        <p:blipFill>
          <a:blip r:embed="rId7" cstate="print"/>
          <a:srcRect t="6348"/>
          <a:stretch>
            <a:fillRect/>
          </a:stretch>
        </p:blipFill>
        <p:spPr>
          <a:xfrm>
            <a:off x="5219700" y="4005263"/>
            <a:ext cx="1655763" cy="22685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4" name="Рисунок 13" descr="Румянцева5.bmp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372225" y="1125538"/>
            <a:ext cx="2303463" cy="27352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000">
              <a:srgbClr val="F3DC9B">
                <a:alpha val="70000"/>
              </a:srgbClr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Мужички. Николай Хлытин-Псков1.JPG"/>
          <p:cNvPicPr>
            <a:picLocks noChangeAspect="1"/>
          </p:cNvPicPr>
          <p:nvPr/>
        </p:nvPicPr>
        <p:blipFill>
          <a:blip r:embed="rId2" cstate="print"/>
          <a:srcRect t="3495"/>
          <a:stretch>
            <a:fillRect/>
          </a:stretch>
        </p:blipFill>
        <p:spPr>
          <a:xfrm>
            <a:off x="3708400" y="4391025"/>
            <a:ext cx="3095625" cy="20351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" name="Picture 9" descr="IMG_470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1212850"/>
            <a:ext cx="2233613" cy="29368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Picture 6" descr="Хлытин-"/>
          <p:cNvPicPr>
            <a:picLocks noChangeAspect="1" noChangeArrowheads="1"/>
          </p:cNvPicPr>
          <p:nvPr/>
        </p:nvPicPr>
        <p:blipFill>
          <a:blip r:embed="rId4" cstate="print"/>
          <a:srcRect l="7880" r="9937"/>
          <a:stretch>
            <a:fillRect/>
          </a:stretch>
        </p:blipFill>
        <p:spPr bwMode="auto">
          <a:xfrm>
            <a:off x="7027863" y="4365625"/>
            <a:ext cx="1824037" cy="203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Рисунок 5" descr="Выст-Хл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0825" y="4394200"/>
            <a:ext cx="3241675" cy="19796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Рисунок 6" descr="Хлытин-керам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627313" y="1246188"/>
            <a:ext cx="3744912" cy="29035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Рисунок 7" descr="IMG_7001.JPG"/>
          <p:cNvPicPr>
            <a:picLocks noChangeAspect="1"/>
          </p:cNvPicPr>
          <p:nvPr/>
        </p:nvPicPr>
        <p:blipFill>
          <a:blip r:embed="rId7" cstate="print"/>
          <a:srcRect l="24800" r="20863"/>
          <a:stretch>
            <a:fillRect/>
          </a:stretch>
        </p:blipFill>
        <p:spPr>
          <a:xfrm>
            <a:off x="6581775" y="1268413"/>
            <a:ext cx="2254250" cy="28479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Box 8"/>
          <p:cNvSpPr txBox="1"/>
          <p:nvPr/>
        </p:nvSpPr>
        <p:spPr>
          <a:xfrm>
            <a:off x="250825" y="115888"/>
            <a:ext cx="8642350" cy="10160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ru-RU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Николай </a:t>
            </a:r>
            <a:r>
              <a:rPr lang="ru-RU" sz="3200" b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Хлытин</a:t>
            </a:r>
            <a:endParaRPr lang="ru-RU" sz="32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defRPr/>
            </a:pPr>
            <a:r>
              <a:rPr lang="ru-RU" sz="2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г. Псков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rgbClr val="D49E6C"/>
            </a:gs>
            <a:gs pos="30000">
              <a:srgbClr val="D49E6C"/>
            </a:gs>
            <a:gs pos="70000">
              <a:srgbClr val="A65528"/>
            </a:gs>
            <a:gs pos="87000">
              <a:srgbClr val="D6B19C"/>
            </a:gs>
            <a:gs pos="100000">
              <a:srgbClr val="663012"/>
            </a:gs>
          </a:gsLst>
          <a:lin ang="108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 descr="4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rcRect l="5097" t="5920" r="5709" b="5286"/>
          <a:stretch>
            <a:fillRect/>
          </a:stretch>
        </p:blipFill>
        <p:spPr>
          <a:xfrm>
            <a:off x="3419475" y="188913"/>
            <a:ext cx="2736850" cy="23447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" name="Рисунок 3" descr="7.jpg"/>
          <p:cNvPicPr>
            <a:picLocks noChangeAspect="1"/>
          </p:cNvPicPr>
          <p:nvPr/>
        </p:nvPicPr>
        <p:blipFill>
          <a:blip r:embed="rId3" cstate="print">
            <a:lum bright="10000" contrast="10000"/>
          </a:blip>
          <a:stretch>
            <a:fillRect/>
          </a:stretch>
        </p:blipFill>
        <p:spPr>
          <a:xfrm>
            <a:off x="6300788" y="188913"/>
            <a:ext cx="2701925" cy="23764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Рисунок 4" descr="Любовь Николаева.jpg"/>
          <p:cNvPicPr>
            <a:picLocks noChangeAspect="1"/>
          </p:cNvPicPr>
          <p:nvPr/>
        </p:nvPicPr>
        <p:blipFill>
          <a:blip r:embed="rId4" cstate="print">
            <a:lum contrast="10000"/>
          </a:blip>
          <a:srcRect l="1364" r="2294" b="5286"/>
          <a:stretch>
            <a:fillRect/>
          </a:stretch>
        </p:blipFill>
        <p:spPr>
          <a:xfrm>
            <a:off x="179388" y="188913"/>
            <a:ext cx="3024187" cy="23034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179388" y="2617788"/>
            <a:ext cx="8785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>
              <a:defRPr/>
            </a:pP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Любовь Николаева  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дер. Станки </a:t>
            </a:r>
            <a:r>
              <a:rPr lang="ru-RU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Дедовичского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района</a:t>
            </a:r>
          </a:p>
        </p:txBody>
      </p:sp>
      <p:pic>
        <p:nvPicPr>
          <p:cNvPr id="7" name="Рисунок 6" descr="О-Тихонова.jpg"/>
          <p:cNvPicPr>
            <a:picLocks noChangeAspect="1"/>
          </p:cNvPicPr>
          <p:nvPr/>
        </p:nvPicPr>
        <p:blipFill>
          <a:blip r:embed="rId5" cstate="print"/>
          <a:srcRect b="19760"/>
          <a:stretch>
            <a:fillRect/>
          </a:stretch>
        </p:blipFill>
        <p:spPr>
          <a:xfrm>
            <a:off x="179388" y="3500438"/>
            <a:ext cx="2614612" cy="23764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Рисунок 7" descr="2-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987675" y="3500438"/>
            <a:ext cx="2663825" cy="23082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Box 8"/>
          <p:cNvSpPr txBox="1"/>
          <p:nvPr/>
        </p:nvSpPr>
        <p:spPr>
          <a:xfrm>
            <a:off x="539750" y="5876925"/>
            <a:ext cx="83534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Ольга Тихонова   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п. Пушкинские Горы</a:t>
            </a:r>
          </a:p>
        </p:txBody>
      </p:sp>
      <p:pic>
        <p:nvPicPr>
          <p:cNvPr id="10" name="Рисунок 9" descr="IMG_8740.JPG"/>
          <p:cNvPicPr>
            <a:picLocks noChangeAspect="1"/>
          </p:cNvPicPr>
          <p:nvPr/>
        </p:nvPicPr>
        <p:blipFill>
          <a:blip r:embed="rId7" cstate="print">
            <a:lum contrast="20000"/>
          </a:blip>
          <a:srcRect l="6897" r="3226"/>
          <a:stretch>
            <a:fillRect/>
          </a:stretch>
        </p:blipFill>
        <p:spPr>
          <a:xfrm>
            <a:off x="5810250" y="3500438"/>
            <a:ext cx="3082925" cy="2286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FED2A6"/>
            </a:gs>
            <a:gs pos="100000">
              <a:srgbClr val="ECD76E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6" descr="Драчева-керам3"/>
          <p:cNvPicPr>
            <a:picLocks noChangeAspect="1" noChangeArrowheads="1"/>
          </p:cNvPicPr>
          <p:nvPr/>
        </p:nvPicPr>
        <p:blipFill>
          <a:blip r:embed="rId2" cstate="print">
            <a:lum contrast="6000"/>
          </a:blip>
          <a:srcRect t="4361" b="4361"/>
          <a:stretch>
            <a:fillRect/>
          </a:stretch>
        </p:blipFill>
        <p:spPr bwMode="auto">
          <a:xfrm>
            <a:off x="508000" y="1196975"/>
            <a:ext cx="2840038" cy="3889375"/>
          </a:xfrm>
          <a:prstGeom prst="rect">
            <a:avLst/>
          </a:prstGeom>
          <a:noFill/>
          <a:ln w="38100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15888"/>
            <a:ext cx="8226425" cy="936625"/>
          </a:xfrm>
          <a:gradFill rotWithShape="1">
            <a:gsLst>
              <a:gs pos="0">
                <a:srgbClr val="FFCC99"/>
              </a:gs>
              <a:gs pos="50000">
                <a:schemeClr val="bg2"/>
              </a:gs>
              <a:gs pos="100000">
                <a:srgbClr val="FFCC99"/>
              </a:gs>
            </a:gsLst>
            <a:lin ang="5400000" scaled="1"/>
          </a:gradFill>
          <a:ln w="38100">
            <a:solidFill>
              <a:srgbClr val="FFFFFF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3600" b="1" dirty="0" smtClean="0">
                <a:solidFill>
                  <a:srgbClr val="F6ECBA"/>
                </a:solidFill>
              </a:rPr>
              <a:t>КЕРАМИКА</a:t>
            </a:r>
            <a:br>
              <a:rPr lang="ru-RU" sz="3600" b="1" dirty="0" smtClean="0">
                <a:solidFill>
                  <a:srgbClr val="F6ECBA"/>
                </a:solidFill>
              </a:rPr>
            </a:br>
            <a:r>
              <a:rPr lang="ru-RU" sz="2800" dirty="0" smtClean="0">
                <a:solidFill>
                  <a:srgbClr val="F6ECBA"/>
                </a:solidFill>
              </a:rPr>
              <a:t>Галина Драчева</a:t>
            </a:r>
            <a:endParaRPr lang="ru-RU" sz="3600" dirty="0" smtClean="0">
              <a:solidFill>
                <a:srgbClr val="F6ECBA"/>
              </a:solidFill>
            </a:endParaRPr>
          </a:p>
        </p:txBody>
      </p:sp>
      <p:pic>
        <p:nvPicPr>
          <p:cNvPr id="43012" name="Picture 5" descr="Драчева-керам2"/>
          <p:cNvPicPr>
            <a:picLocks noChangeAspect="1" noChangeArrowheads="1"/>
          </p:cNvPicPr>
          <p:nvPr/>
        </p:nvPicPr>
        <p:blipFill>
          <a:blip r:embed="rId3" cstate="print">
            <a:lum contrast="12000"/>
          </a:blip>
          <a:srcRect l="4778" r="4724"/>
          <a:stretch>
            <a:fillRect/>
          </a:stretch>
        </p:blipFill>
        <p:spPr bwMode="auto">
          <a:xfrm>
            <a:off x="5959475" y="1196975"/>
            <a:ext cx="2789238" cy="3960813"/>
          </a:xfrm>
          <a:prstGeom prst="rect">
            <a:avLst/>
          </a:prstGeom>
          <a:noFill/>
          <a:ln w="3810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43013" name="Picture 4" descr="Драчева-керам1"/>
          <p:cNvPicPr>
            <a:picLocks noChangeAspect="1" noChangeArrowheads="1"/>
          </p:cNvPicPr>
          <p:nvPr/>
        </p:nvPicPr>
        <p:blipFill>
          <a:blip r:embed="rId4" cstate="print">
            <a:lum contrast="6000"/>
          </a:blip>
          <a:srcRect l="5249" r="4820"/>
          <a:stretch>
            <a:fillRect/>
          </a:stretch>
        </p:blipFill>
        <p:spPr bwMode="auto">
          <a:xfrm>
            <a:off x="3276600" y="1773238"/>
            <a:ext cx="2736850" cy="2625725"/>
          </a:xfrm>
          <a:prstGeom prst="rect">
            <a:avLst/>
          </a:prstGeom>
          <a:noFill/>
          <a:ln w="38100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43014" name="Text Box 8"/>
          <p:cNvSpPr txBox="1">
            <a:spLocks noChangeArrowheads="1"/>
          </p:cNvSpPr>
          <p:nvPr/>
        </p:nvSpPr>
        <p:spPr bwMode="auto">
          <a:xfrm>
            <a:off x="468313" y="5229225"/>
            <a:ext cx="8280400" cy="116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ru-RU" sz="1600" b="1">
                <a:solidFill>
                  <a:srgbClr val="25334F"/>
                </a:solidFill>
              </a:rPr>
              <a:t>КЕРАМИЧЕСКИЕ ПРОИЗВОДСТВА</a:t>
            </a:r>
          </a:p>
          <a:p>
            <a:pPr algn="ctr"/>
            <a:r>
              <a:rPr lang="ru-RU" sz="2000" b="1">
                <a:solidFill>
                  <a:srgbClr val="25334F"/>
                </a:solidFill>
              </a:rPr>
              <a:t> </a:t>
            </a:r>
            <a:r>
              <a:rPr lang="ru-RU" sz="1600" b="1">
                <a:solidFill>
                  <a:srgbClr val="25334F"/>
                </a:solidFill>
              </a:rPr>
              <a:t>Производственный кооператив «Псковский завод «Гончар»</a:t>
            </a:r>
          </a:p>
          <a:p>
            <a:pPr algn="ctr"/>
            <a:r>
              <a:rPr lang="ru-RU" sz="1600" b="1">
                <a:solidFill>
                  <a:srgbClr val="25334F"/>
                </a:solidFill>
              </a:rPr>
              <a:t> ООО «Даргос» (г. Печоры)</a:t>
            </a:r>
          </a:p>
          <a:p>
            <a:pPr algn="ctr"/>
            <a:r>
              <a:rPr lang="ru-RU" sz="1600" b="1">
                <a:solidFill>
                  <a:srgbClr val="25334F"/>
                </a:solidFill>
              </a:rPr>
              <a:t>ООО «Мастерская авторской керамики»  (г. Псков)</a:t>
            </a:r>
            <a:r>
              <a:rPr lang="ru-RU" b="1">
                <a:solidFill>
                  <a:srgbClr val="25334F"/>
                </a:solidFill>
              </a:rPr>
              <a:t>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000000"/>
            </a:gs>
            <a:gs pos="50000">
              <a:srgbClr val="E9E9E9"/>
            </a:gs>
            <a:gs pos="100000">
              <a:srgbClr val="0000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404813"/>
            <a:ext cx="8353425" cy="863600"/>
          </a:xfrm>
          <a:ln w="38100">
            <a:solidFill>
              <a:srgbClr val="FFFFFF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4000" b="1" smtClean="0">
                <a:solidFill>
                  <a:srgbClr val="FFFFFF"/>
                </a:solidFill>
              </a:rPr>
              <a:t>ХУДОЖЕСТВЕННАЯ КОВКА</a:t>
            </a:r>
          </a:p>
        </p:txBody>
      </p:sp>
      <p:pic>
        <p:nvPicPr>
          <p:cNvPr id="46083" name="Picture 4" descr="ковка-кресло"/>
          <p:cNvPicPr>
            <a:picLocks noChangeAspect="1" noChangeArrowheads="1"/>
          </p:cNvPicPr>
          <p:nvPr/>
        </p:nvPicPr>
        <p:blipFill>
          <a:blip r:embed="rId2" cstate="print">
            <a:lum bright="6000" contrast="12000"/>
          </a:blip>
          <a:srcRect t="18776" r="11777"/>
          <a:stretch>
            <a:fillRect/>
          </a:stretch>
        </p:blipFill>
        <p:spPr bwMode="auto">
          <a:xfrm>
            <a:off x="2268538" y="1412875"/>
            <a:ext cx="2376487" cy="2449513"/>
          </a:xfrm>
          <a:prstGeom prst="rect">
            <a:avLst/>
          </a:prstGeom>
          <a:noFill/>
          <a:ln w="12700">
            <a:solidFill>
              <a:schemeClr val="accent6">
                <a:lumMod val="50000"/>
              </a:schemeClr>
            </a:solidFill>
            <a:miter lim="800000"/>
            <a:headEnd/>
            <a:tailEnd/>
          </a:ln>
        </p:spPr>
      </p:pic>
      <p:pic>
        <p:nvPicPr>
          <p:cNvPr id="46084" name="Picture 6" descr="ковк-птиц-Ваг"/>
          <p:cNvPicPr>
            <a:picLocks noChangeAspect="1" noChangeArrowheads="1"/>
          </p:cNvPicPr>
          <p:nvPr/>
        </p:nvPicPr>
        <p:blipFill>
          <a:blip r:embed="rId3" cstate="print">
            <a:lum bright="-6000" contrast="18000"/>
          </a:blip>
          <a:srcRect t="7866"/>
          <a:stretch>
            <a:fillRect/>
          </a:stretch>
        </p:blipFill>
        <p:spPr bwMode="auto">
          <a:xfrm>
            <a:off x="404813" y="1412875"/>
            <a:ext cx="1719262" cy="2447925"/>
          </a:xfrm>
          <a:prstGeom prst="rect">
            <a:avLst/>
          </a:prstGeom>
          <a:noFill/>
          <a:ln w="12700">
            <a:solidFill>
              <a:schemeClr val="accent6">
                <a:lumMod val="50000"/>
              </a:schemeClr>
            </a:solidFill>
            <a:miter lim="800000"/>
            <a:headEnd/>
            <a:tailEnd/>
          </a:ln>
        </p:spPr>
      </p:pic>
      <p:pic>
        <p:nvPicPr>
          <p:cNvPr id="46085" name="Picture 7" descr="Фрагмент1"/>
          <p:cNvPicPr>
            <a:picLocks noChangeAspect="1" noChangeArrowheads="1"/>
          </p:cNvPicPr>
          <p:nvPr/>
        </p:nvPicPr>
        <p:blipFill>
          <a:blip r:embed="rId4" cstate="print">
            <a:lum contrast="6000"/>
          </a:blip>
          <a:srcRect/>
          <a:stretch>
            <a:fillRect/>
          </a:stretch>
        </p:blipFill>
        <p:spPr bwMode="auto">
          <a:xfrm>
            <a:off x="2268538" y="4078288"/>
            <a:ext cx="2374900" cy="2374900"/>
          </a:xfrm>
          <a:prstGeom prst="rect">
            <a:avLst/>
          </a:prstGeom>
          <a:noFill/>
          <a:ln w="12700">
            <a:solidFill>
              <a:schemeClr val="accent6">
                <a:lumMod val="50000"/>
              </a:schemeClr>
            </a:solidFill>
            <a:miter lim="800000"/>
            <a:headEnd/>
            <a:tailEnd/>
          </a:ln>
        </p:spPr>
      </p:pic>
      <p:pic>
        <p:nvPicPr>
          <p:cNvPr id="46086" name="Picture 8" descr="Фрагмент2"/>
          <p:cNvPicPr>
            <a:picLocks noChangeAspect="1" noChangeArrowheads="1"/>
          </p:cNvPicPr>
          <p:nvPr/>
        </p:nvPicPr>
        <p:blipFill>
          <a:blip r:embed="rId5" cstate="print">
            <a:lum contrast="6000"/>
          </a:blip>
          <a:srcRect/>
          <a:stretch>
            <a:fillRect/>
          </a:stretch>
        </p:blipFill>
        <p:spPr bwMode="auto">
          <a:xfrm>
            <a:off x="6732588" y="1412875"/>
            <a:ext cx="2014537" cy="2447925"/>
          </a:xfrm>
          <a:prstGeom prst="rect">
            <a:avLst/>
          </a:prstGeom>
          <a:noFill/>
          <a:ln w="12700">
            <a:solidFill>
              <a:schemeClr val="accent6">
                <a:lumMod val="50000"/>
              </a:schemeClr>
            </a:solidFill>
            <a:miter lim="800000"/>
            <a:headEnd/>
            <a:tailEnd/>
          </a:ln>
        </p:spPr>
      </p:pic>
      <p:pic>
        <p:nvPicPr>
          <p:cNvPr id="46087" name="Picture 9" descr="Фрагмент12"/>
          <p:cNvPicPr>
            <a:picLocks noChangeAspect="1" noChangeArrowheads="1"/>
          </p:cNvPicPr>
          <p:nvPr/>
        </p:nvPicPr>
        <p:blipFill>
          <a:blip r:embed="rId6" cstate="print">
            <a:lum contrast="6000"/>
          </a:blip>
          <a:srcRect/>
          <a:stretch>
            <a:fillRect/>
          </a:stretch>
        </p:blipFill>
        <p:spPr bwMode="auto">
          <a:xfrm>
            <a:off x="4787900" y="1412875"/>
            <a:ext cx="1787525" cy="2447925"/>
          </a:xfrm>
          <a:prstGeom prst="rect">
            <a:avLst/>
          </a:prstGeom>
          <a:noFill/>
          <a:ln w="12700">
            <a:solidFill>
              <a:schemeClr val="accent6">
                <a:lumMod val="50000"/>
              </a:schemeClr>
            </a:solidFill>
            <a:miter lim="800000"/>
            <a:headEnd/>
            <a:tailEnd/>
          </a:ln>
        </p:spPr>
      </p:pic>
      <p:pic>
        <p:nvPicPr>
          <p:cNvPr id="46088" name="Picture 11" descr="Кузнецы Дмитриевы, отец и сын ко"/>
          <p:cNvPicPr>
            <a:picLocks noChangeAspect="1" noChangeArrowheads="1"/>
          </p:cNvPicPr>
          <p:nvPr/>
        </p:nvPicPr>
        <p:blipFill>
          <a:blip r:embed="rId7" cstate="print">
            <a:lum contrast="6000"/>
          </a:blip>
          <a:srcRect r="17500" b="5672"/>
          <a:stretch>
            <a:fillRect/>
          </a:stretch>
        </p:blipFill>
        <p:spPr bwMode="auto">
          <a:xfrm>
            <a:off x="395288" y="4076700"/>
            <a:ext cx="1728787" cy="2376488"/>
          </a:xfrm>
          <a:prstGeom prst="rect">
            <a:avLst/>
          </a:prstGeom>
          <a:noFill/>
          <a:ln w="12700">
            <a:solidFill>
              <a:schemeClr val="accent6">
                <a:lumMod val="50000"/>
              </a:schemeClr>
            </a:solidFill>
            <a:miter lim="800000"/>
            <a:headEnd/>
            <a:tailEnd/>
          </a:ln>
        </p:spPr>
      </p:pic>
      <p:pic>
        <p:nvPicPr>
          <p:cNvPr id="46089" name="Picture 12" descr="2006-03-03 017 копия"/>
          <p:cNvPicPr>
            <a:picLocks noChangeAspect="1" noChangeArrowheads="1"/>
          </p:cNvPicPr>
          <p:nvPr/>
        </p:nvPicPr>
        <p:blipFill>
          <a:blip r:embed="rId8" cstate="print"/>
          <a:srcRect t="2896" b="2896"/>
          <a:stretch>
            <a:fillRect/>
          </a:stretch>
        </p:blipFill>
        <p:spPr bwMode="auto">
          <a:xfrm>
            <a:off x="4787900" y="4076700"/>
            <a:ext cx="1798638" cy="2374900"/>
          </a:xfrm>
          <a:prstGeom prst="rect">
            <a:avLst/>
          </a:prstGeom>
          <a:noFill/>
          <a:ln w="12700">
            <a:solidFill>
              <a:schemeClr val="accent6">
                <a:lumMod val="50000"/>
              </a:schemeClr>
            </a:solidFill>
            <a:miter lim="800000"/>
            <a:headEnd/>
            <a:tailEnd/>
          </a:ln>
        </p:spPr>
      </p:pic>
      <p:pic>
        <p:nvPicPr>
          <p:cNvPr id="44042" name="Picture 14" descr="Ку4"/>
          <p:cNvPicPr>
            <a:picLocks noChangeAspect="1" noChangeArrowheads="1"/>
          </p:cNvPicPr>
          <p:nvPr/>
        </p:nvPicPr>
        <p:blipFill>
          <a:blip r:embed="rId9" cstate="print">
            <a:lum bright="10000" contrast="6000"/>
          </a:blip>
          <a:srcRect l="18207" r="18126"/>
          <a:stretch>
            <a:fillRect/>
          </a:stretch>
        </p:blipFill>
        <p:spPr bwMode="auto">
          <a:xfrm>
            <a:off x="6732588" y="4076700"/>
            <a:ext cx="2016125" cy="2376488"/>
          </a:xfrm>
          <a:prstGeom prst="rect">
            <a:avLst/>
          </a:prstGeom>
          <a:noFill/>
          <a:ln w="12700">
            <a:solidFill>
              <a:srgbClr val="262637"/>
            </a:solidFill>
            <a:miter lim="800000"/>
            <a:headEnd/>
            <a:tailEnd/>
          </a:ln>
        </p:spPr>
      </p:pic>
      <p:pic>
        <p:nvPicPr>
          <p:cNvPr id="44043" name="Рисунок 10" descr="клетка2.jpg"/>
          <p:cNvPicPr>
            <a:picLocks noChangeAspect="1"/>
          </p:cNvPicPr>
          <p:nvPr/>
        </p:nvPicPr>
        <p:blipFill>
          <a:blip r:embed="rId10" cstate="print">
            <a:lum bright="10000" contrast="10000"/>
          </a:blip>
          <a:srcRect l="4013" r="20" b="4425"/>
          <a:stretch>
            <a:fillRect/>
          </a:stretch>
        </p:blipFill>
        <p:spPr bwMode="auto">
          <a:xfrm>
            <a:off x="395288" y="1416050"/>
            <a:ext cx="1728787" cy="244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chemeClr val="bg1"/>
            </a:gs>
            <a:gs pos="50000">
              <a:schemeClr val="bg1">
                <a:gamma/>
                <a:shade val="32157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15888"/>
            <a:ext cx="8226425" cy="1143000"/>
          </a:xfrm>
          <a:gradFill rotWithShape="1">
            <a:gsLst>
              <a:gs pos="0">
                <a:srgbClr val="262A54"/>
              </a:gs>
              <a:gs pos="50000">
                <a:schemeClr val="bg1"/>
              </a:gs>
              <a:gs pos="100000">
                <a:srgbClr val="262A54"/>
              </a:gs>
            </a:gsLst>
            <a:lin ang="5400000" scaled="1"/>
          </a:gradFill>
          <a:ln w="19050">
            <a:solidFill>
              <a:srgbClr val="FFFFFF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2400" b="1" smtClean="0">
                <a:solidFill>
                  <a:srgbClr val="FFFFFF"/>
                </a:solidFill>
              </a:rPr>
              <a:t>ГОСУДАРСТВЕННАЯ ПОДДЕРЖКА ХУДОЖЕСТВЕННЫХ ПРОМЫСЛОВ И РЕМЕСЕЛ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6425" cy="4783138"/>
          </a:xfrm>
          <a:gradFill rotWithShape="1">
            <a:gsLst>
              <a:gs pos="0">
                <a:srgbClr val="25334F"/>
              </a:gs>
              <a:gs pos="50000">
                <a:schemeClr val="bg1"/>
              </a:gs>
              <a:gs pos="100000">
                <a:srgbClr val="25334F"/>
              </a:gs>
            </a:gsLst>
            <a:lin ang="5400000" scaled="1"/>
          </a:gradFill>
          <a:ln w="19050">
            <a:solidFill>
              <a:srgbClr val="FFFFFF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2000" b="1" dirty="0" smtClean="0"/>
              <a:t>Конкурс на присуждение грантов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ru-RU" sz="2000" b="1" dirty="0" smtClean="0"/>
              <a:t>     Президента Российской Федерации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ru-RU" sz="2000" b="1" dirty="0" smtClean="0"/>
              <a:t>     для поддержки творческих проектов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ru-RU" sz="2000" b="1" dirty="0" smtClean="0"/>
              <a:t>     общенационального значения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ru-RU" sz="2000" b="1" dirty="0" smtClean="0"/>
              <a:t>     в области культуры и искусства</a:t>
            </a:r>
          </a:p>
          <a:p>
            <a:pPr eaLnBrk="1" hangingPunct="1">
              <a:defRPr/>
            </a:pPr>
            <a:endParaRPr lang="ru-RU" sz="2000" b="1" dirty="0" smtClean="0"/>
          </a:p>
          <a:p>
            <a:pPr eaLnBrk="1" hangingPunct="1">
              <a:defRPr/>
            </a:pPr>
            <a:r>
              <a:rPr lang="ru-RU" sz="2000" b="1" dirty="0" smtClean="0"/>
              <a:t>Федеральная целевая программа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ru-RU" sz="2000" b="1" dirty="0" smtClean="0"/>
              <a:t>   «Культура России 2011-2015 г.г.»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ru-RU" sz="2000" b="1" dirty="0" smtClean="0"/>
          </a:p>
          <a:p>
            <a:pPr eaLnBrk="1" hangingPunct="1">
              <a:defRPr/>
            </a:pPr>
            <a:r>
              <a:rPr lang="ru-RU" sz="2000" b="1" dirty="0" smtClean="0"/>
              <a:t>Премии Правительства Российской Федерации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ru-RU" sz="2000" b="1" dirty="0" smtClean="0"/>
              <a:t>   «Душа России» за вклад в развитие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ru-RU" sz="2000" b="1" dirty="0" smtClean="0"/>
              <a:t>     народного творчества</a:t>
            </a:r>
          </a:p>
          <a:p>
            <a:pPr eaLnBrk="1" hangingPunct="1">
              <a:defRPr/>
            </a:pPr>
            <a:endParaRPr lang="ru-RU" sz="2000" b="1" dirty="0" smtClean="0"/>
          </a:p>
        </p:txBody>
      </p:sp>
      <p:pic>
        <p:nvPicPr>
          <p:cNvPr id="45060" name="Picture 4" descr="кремль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1863" y="1957388"/>
            <a:ext cx="2192337" cy="219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rgbClr val="082E58"/>
            </a:gs>
            <a:gs pos="13000">
              <a:srgbClr val="5F5F5F"/>
            </a:gs>
            <a:gs pos="21001">
              <a:srgbClr val="5F5F5F"/>
            </a:gs>
            <a:gs pos="63000">
              <a:srgbClr val="FFFFFF"/>
            </a:gs>
            <a:gs pos="67000">
              <a:srgbClr val="B2B2B2"/>
            </a:gs>
            <a:gs pos="69000">
              <a:srgbClr val="292929"/>
            </a:gs>
            <a:gs pos="82001">
              <a:srgbClr val="777777"/>
            </a:gs>
            <a:gs pos="100000">
              <a:srgbClr val="EAEAEA"/>
            </a:gs>
          </a:gsLst>
          <a:lin ang="108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 descr="IMGP2652.JPG"/>
          <p:cNvPicPr>
            <a:picLocks noChangeAspect="1"/>
          </p:cNvPicPr>
          <p:nvPr/>
        </p:nvPicPr>
        <p:blipFill>
          <a:blip r:embed="rId2" cstate="print">
            <a:lum bright="-28000" contrast="-78000"/>
          </a:blip>
          <a:srcRect t="2438" r="10565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algn="tl" rotWithShape="0">
              <a:srgbClr val="000000">
                <a:alpha val="70000"/>
              </a:srgbClr>
            </a:outerShdw>
          </a:effectLst>
        </p:spPr>
      </p:pic>
      <p:sp>
        <p:nvSpPr>
          <p:cNvPr id="60420" name="Text Box 4"/>
          <p:cNvSpPr txBox="1">
            <a:spLocks noChangeArrowheads="1"/>
          </p:cNvSpPr>
          <p:nvPr/>
        </p:nvSpPr>
        <p:spPr bwMode="auto">
          <a:xfrm>
            <a:off x="4716463" y="333375"/>
            <a:ext cx="4103687" cy="3170238"/>
          </a:xfrm>
          <a:prstGeom prst="rect">
            <a:avLst/>
          </a:prstGeom>
          <a:noFill/>
          <a:ln w="22225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ru-RU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Е</a:t>
            </a:r>
            <a:r>
              <a:rPr lang="ru-RU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ВГЕНИЙ </a:t>
            </a:r>
            <a:r>
              <a:rPr lang="ru-RU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В</a:t>
            </a:r>
            <a:r>
              <a:rPr lang="ru-RU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АСИЛЬЕВИЧ </a:t>
            </a:r>
            <a:r>
              <a:rPr lang="ru-RU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В</a:t>
            </a:r>
            <a:r>
              <a:rPr lang="ru-RU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АГИН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Л</a:t>
            </a: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АУРЕАТ</a:t>
            </a:r>
          </a:p>
          <a:p>
            <a:pPr algn="ctr">
              <a:defRPr/>
            </a:pP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 </a:t>
            </a:r>
            <a:r>
              <a:rPr lang="ru-RU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П</a:t>
            </a: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РЕМИИ </a:t>
            </a:r>
            <a:r>
              <a:rPr lang="ru-RU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П</a:t>
            </a: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РАВИТЕЛЬСТВА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Р</a:t>
            </a: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ОССИЙСКОЙ  </a:t>
            </a:r>
            <a:r>
              <a:rPr lang="ru-RU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Ф</a:t>
            </a: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ЕДЕРАЦИИ</a:t>
            </a:r>
          </a:p>
          <a:p>
            <a:pPr algn="ctr">
              <a:defRPr/>
            </a:pP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ЗА ВКЛАД В РАЗВИТИЕ</a:t>
            </a:r>
          </a:p>
          <a:p>
            <a:pPr algn="ctr">
              <a:defRPr/>
            </a:pP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НАРОДНОГО ТВОРЧЕСТВА</a:t>
            </a:r>
          </a:p>
          <a:p>
            <a:pPr algn="ctr">
              <a:defRPr/>
            </a:pP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«</a:t>
            </a:r>
            <a:r>
              <a:rPr lang="ru-RU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Д</a:t>
            </a: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УША </a:t>
            </a:r>
            <a:r>
              <a:rPr lang="ru-RU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Р</a:t>
            </a: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ОССИИ» </a:t>
            </a:r>
          </a:p>
          <a:p>
            <a:pPr algn="ctr">
              <a:defRPr/>
            </a:pPr>
            <a:r>
              <a:rPr lang="ru-RU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2007 год</a:t>
            </a:r>
            <a:endParaRPr lang="ru-RU" sz="2000" b="1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harlesworth" pitchFamily="82" charset="0"/>
            </a:endParaRPr>
          </a:p>
        </p:txBody>
      </p:sp>
      <p:pic>
        <p:nvPicPr>
          <p:cNvPr id="46084" name="Picture 5" descr="ВагинЖеня"/>
          <p:cNvPicPr>
            <a:picLocks noChangeAspect="1" noChangeArrowheads="1"/>
          </p:cNvPicPr>
          <p:nvPr/>
        </p:nvPicPr>
        <p:blipFill>
          <a:blip r:embed="rId3" cstate="print">
            <a:lum contrast="6000"/>
          </a:blip>
          <a:srcRect l="12265" t="27380" r="598" b="27458"/>
          <a:stretch>
            <a:fillRect/>
          </a:stretch>
        </p:blipFill>
        <p:spPr bwMode="auto">
          <a:xfrm>
            <a:off x="323850" y="333375"/>
            <a:ext cx="3887788" cy="3167063"/>
          </a:xfrm>
          <a:prstGeom prst="rect">
            <a:avLst/>
          </a:prstGeom>
          <a:noFill/>
          <a:ln w="2222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46085" name="Picture 2" descr="DSC00725"/>
          <p:cNvPicPr>
            <a:picLocks noChangeAspect="1" noChangeArrowheads="1"/>
          </p:cNvPicPr>
          <p:nvPr/>
        </p:nvPicPr>
        <p:blipFill>
          <a:blip r:embed="rId4" cstate="print"/>
          <a:srcRect r="-101"/>
          <a:stretch>
            <a:fillRect/>
          </a:stretch>
        </p:blipFill>
        <p:spPr bwMode="auto">
          <a:xfrm>
            <a:off x="4716463" y="3741738"/>
            <a:ext cx="4103687" cy="2689225"/>
          </a:xfrm>
          <a:prstGeom prst="rect">
            <a:avLst/>
          </a:prstGeom>
          <a:noFill/>
          <a:ln w="2222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46086" name="Picture 3" descr="DSC00717"/>
          <p:cNvPicPr>
            <a:picLocks noChangeAspect="1" noChangeArrowheads="1"/>
          </p:cNvPicPr>
          <p:nvPr/>
        </p:nvPicPr>
        <p:blipFill>
          <a:blip r:embed="rId5" cstate="print"/>
          <a:srcRect l="3448"/>
          <a:stretch>
            <a:fillRect/>
          </a:stretch>
        </p:blipFill>
        <p:spPr bwMode="auto">
          <a:xfrm>
            <a:off x="323850" y="3744913"/>
            <a:ext cx="3887788" cy="2686050"/>
          </a:xfrm>
          <a:prstGeom prst="rect">
            <a:avLst/>
          </a:prstGeom>
          <a:noFill/>
          <a:ln w="22225">
            <a:solidFill>
              <a:srgbClr val="FFFFFF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Рисунок 12" descr="Изображение 207.jpg"/>
          <p:cNvPicPr>
            <a:picLocks noChangeAspect="1"/>
          </p:cNvPicPr>
          <p:nvPr/>
        </p:nvPicPr>
        <p:blipFill>
          <a:blip r:embed="rId2" cstate="print">
            <a:lum bright="-10000" contrast="-60000"/>
          </a:blip>
          <a:srcRect l="35156" b="51302"/>
          <a:stretch>
            <a:fillRect/>
          </a:stretch>
        </p:blipFill>
        <p:spPr bwMode="auto">
          <a:xfrm>
            <a:off x="0" y="0"/>
            <a:ext cx="91376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3" name="Рисунок 3" descr="_MG_0145.jpg"/>
          <p:cNvPicPr>
            <a:picLocks noChangeAspect="1"/>
          </p:cNvPicPr>
          <p:nvPr/>
        </p:nvPicPr>
        <p:blipFill>
          <a:blip r:embed="rId3" cstate="print"/>
          <a:srcRect b="11504"/>
          <a:stretch>
            <a:fillRect/>
          </a:stretch>
        </p:blipFill>
        <p:spPr bwMode="auto">
          <a:xfrm>
            <a:off x="0" y="4292600"/>
            <a:ext cx="9144000" cy="23590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Прямоугольник 3"/>
          <p:cNvSpPr/>
          <p:nvPr/>
        </p:nvSpPr>
        <p:spPr>
          <a:xfrm>
            <a:off x="4430713" y="692150"/>
            <a:ext cx="4318000" cy="3046413"/>
          </a:xfrm>
          <a:prstGeom prst="rect">
            <a:avLst/>
          </a:prstGeom>
          <a:ln w="12700">
            <a:solidFill>
              <a:srgbClr val="FFFFFF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ru-RU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Ю</a:t>
            </a:r>
            <a:r>
              <a:rPr lang="ru-RU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РИЙ </a:t>
            </a:r>
            <a:r>
              <a:rPr lang="ru-RU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А</a:t>
            </a:r>
            <a:r>
              <a:rPr lang="ru-RU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ЛЕКСЕЕВИЧ  </a:t>
            </a:r>
            <a:r>
              <a:rPr lang="ru-RU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П</a:t>
            </a:r>
            <a:r>
              <a:rPr lang="ru-RU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ЕРЕСАДА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Л</a:t>
            </a: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АУРЕАТ</a:t>
            </a:r>
          </a:p>
          <a:p>
            <a:pPr algn="ctr">
              <a:defRPr/>
            </a:pP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 </a:t>
            </a:r>
            <a:r>
              <a:rPr lang="ru-RU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П</a:t>
            </a: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РЕМИИ  </a:t>
            </a:r>
            <a:r>
              <a:rPr lang="ru-RU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П</a:t>
            </a: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РАВИТЕЛЬСТВА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Р</a:t>
            </a: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ОССИЙСКОЙ  </a:t>
            </a:r>
            <a:r>
              <a:rPr lang="ru-RU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Ф</a:t>
            </a: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ЕДЕРАЦИИ</a:t>
            </a:r>
          </a:p>
          <a:p>
            <a:pPr algn="ctr">
              <a:defRPr/>
            </a:pP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ЗА ВКЛАД В РАЗВИТИЕ</a:t>
            </a:r>
          </a:p>
          <a:p>
            <a:pPr algn="ctr">
              <a:defRPr/>
            </a:pP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НАРОДНОГО ТВОРЧЕСТВА</a:t>
            </a:r>
          </a:p>
          <a:p>
            <a:pPr algn="ctr">
              <a:defRPr/>
            </a:pP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«</a:t>
            </a:r>
            <a:r>
              <a:rPr lang="ru-RU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Д</a:t>
            </a: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УША </a:t>
            </a:r>
            <a:r>
              <a:rPr lang="ru-RU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Р</a:t>
            </a: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ОССИИ»</a:t>
            </a:r>
          </a:p>
          <a:p>
            <a:pPr algn="ctr">
              <a:defRPr/>
            </a:pPr>
            <a:r>
              <a:rPr lang="ru-R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2009</a:t>
            </a:r>
            <a:r>
              <a:rPr lang="ru-RU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harlesworth" pitchFamily="82" charset="0"/>
              </a:rPr>
              <a:t> ГОД</a:t>
            </a:r>
          </a:p>
        </p:txBody>
      </p:sp>
      <p:pic>
        <p:nvPicPr>
          <p:cNvPr id="47109" name="Рисунок 8" descr="Пересада-Ю.bmp"/>
          <p:cNvPicPr>
            <a:picLocks noChangeAspect="1"/>
          </p:cNvPicPr>
          <p:nvPr/>
        </p:nvPicPr>
        <p:blipFill>
          <a:blip r:embed="rId4" cstate="print"/>
          <a:srcRect l="25752" t="10789" r="38443" b="58974"/>
          <a:stretch>
            <a:fillRect/>
          </a:stretch>
        </p:blipFill>
        <p:spPr bwMode="auto">
          <a:xfrm>
            <a:off x="314325" y="692150"/>
            <a:ext cx="3752850" cy="3024188"/>
          </a:xfrm>
          <a:prstGeom prst="rect">
            <a:avLst/>
          </a:prstGeom>
          <a:noFill/>
          <a:ln w="15875">
            <a:solidFill>
              <a:srgbClr val="FFFFFF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54000"/>
            <a:ext cx="9144000" cy="728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1331913" y="1268413"/>
            <a:ext cx="6553200" cy="1022350"/>
          </a:xfrm>
          <a:prstGeom prst="rect">
            <a:avLst/>
          </a:prstGeom>
          <a:solidFill>
            <a:srgbClr val="6B092C"/>
          </a:solidFill>
          <a:ln w="76200" cmpd="tri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algn="ctr">
              <a:defRPr/>
            </a:pPr>
            <a:r>
              <a:rPr lang="ru-RU" sz="2800" b="1">
                <a:solidFill>
                  <a:srgbClr val="FAF28E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Грант Президента Российской Федерации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rgbClr val="FAE3B7">
                <a:alpha val="0"/>
              </a:srgbClr>
            </a:gs>
            <a:gs pos="17999">
              <a:srgbClr val="A28949"/>
            </a:gs>
            <a:gs pos="31000">
              <a:srgbClr val="835E17"/>
            </a:gs>
            <a:gs pos="33000">
              <a:srgbClr val="BD922A"/>
            </a:gs>
            <a:gs pos="37000">
              <a:srgbClr val="FBE4AE"/>
            </a:gs>
            <a:gs pos="78999">
              <a:srgbClr val="BD922A"/>
            </a:gs>
            <a:gs pos="87000">
              <a:srgbClr val="BD922A"/>
            </a:gs>
            <a:gs pos="100000">
              <a:srgbClr val="FBE4AE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 sz="quarter"/>
          </p:nvPr>
        </p:nvSpPr>
        <p:spPr>
          <a:xfrm>
            <a:off x="539552" y="188640"/>
            <a:ext cx="8136904" cy="1152798"/>
          </a:xfrm>
          <a:gradFill flip="none" rotWithShape="1">
            <a:gsLst>
              <a:gs pos="65000">
                <a:srgbClr val="FDF2DB">
                  <a:alpha val="22000"/>
                </a:srgbClr>
              </a:gs>
              <a:gs pos="17999">
                <a:srgbClr val="A28949"/>
              </a:gs>
              <a:gs pos="31000">
                <a:srgbClr val="835E17"/>
              </a:gs>
              <a:gs pos="33000">
                <a:srgbClr val="BD922A"/>
              </a:gs>
              <a:gs pos="37000">
                <a:srgbClr val="FBE4AE"/>
              </a:gs>
              <a:gs pos="78999">
                <a:srgbClr val="BD922A"/>
              </a:gs>
              <a:gs pos="87000">
                <a:srgbClr val="BD922A"/>
              </a:gs>
              <a:gs pos="100000">
                <a:srgbClr val="FBE4AE"/>
              </a:gs>
            </a:gsLst>
            <a:lin ang="16200000" scaled="1"/>
            <a:tileRect/>
          </a:gradFill>
          <a:ln w="19050">
            <a:solidFill>
              <a:srgbClr val="FFFFFF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2400" b="1" dirty="0" smtClean="0">
                <a:solidFill>
                  <a:srgbClr val="FDF5D7"/>
                </a:solidFill>
              </a:rPr>
              <a:t>МЕЖРЕГИОНАЛЬНЫЙ ОТКРЫТЫЙ КОНКУРС ДЕКОРАТИВНО-ПРИКЛАДНОГО ИСКУССТВА </a:t>
            </a:r>
            <a:br>
              <a:rPr lang="ru-RU" sz="2400" b="1" dirty="0" smtClean="0">
                <a:solidFill>
                  <a:srgbClr val="FDF5D7"/>
                </a:solidFill>
              </a:rPr>
            </a:br>
            <a:r>
              <a:rPr lang="ru-RU" sz="2400" b="1" dirty="0" smtClean="0">
                <a:solidFill>
                  <a:srgbClr val="FDF5D7"/>
                </a:solidFill>
              </a:rPr>
              <a:t>«РУСЬ МАСТЕРОВАЯ»</a:t>
            </a:r>
          </a:p>
        </p:txBody>
      </p:sp>
      <p:pic>
        <p:nvPicPr>
          <p:cNvPr id="49155" name="Picture 3" descr="Гор-Маст6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lum contrast="12000"/>
          </a:blip>
          <a:srcRect l="10475" t="3363" b="3801"/>
          <a:stretch>
            <a:fillRect/>
          </a:stretch>
        </p:blipFill>
        <p:spPr>
          <a:xfrm>
            <a:off x="539750" y="1574800"/>
            <a:ext cx="2808288" cy="2332038"/>
          </a:xfrm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9156" name="Picture 4" descr="Гор-Маст7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>
            <a:lum contrast="12000"/>
          </a:blip>
          <a:srcRect/>
          <a:stretch>
            <a:fillRect/>
          </a:stretch>
        </p:blipFill>
        <p:spPr>
          <a:xfrm>
            <a:off x="5937250" y="1574800"/>
            <a:ext cx="2738438" cy="2324100"/>
          </a:xfrm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9157" name="Picture 5" descr="Гор-Маст8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>
            <a:lum contrast="12000"/>
          </a:blip>
          <a:srcRect/>
          <a:stretch>
            <a:fillRect/>
          </a:stretch>
        </p:blipFill>
        <p:spPr>
          <a:xfrm>
            <a:off x="539750" y="3878263"/>
            <a:ext cx="2879725" cy="2282825"/>
          </a:xfrm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9158" name="Picture 7" descr="Гор-Маст-куз1"/>
          <p:cNvPicPr>
            <a:picLocks noChangeAspect="1" noChangeArrowheads="1"/>
          </p:cNvPicPr>
          <p:nvPr/>
        </p:nvPicPr>
        <p:blipFill>
          <a:blip r:embed="rId5" cstate="print">
            <a:lum contrast="12000"/>
          </a:blip>
          <a:srcRect/>
          <a:stretch>
            <a:fillRect/>
          </a:stretch>
        </p:blipFill>
        <p:spPr bwMode="auto">
          <a:xfrm>
            <a:off x="5940425" y="3878263"/>
            <a:ext cx="2736850" cy="22812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9159" name="Picture 8" descr="Гор-Маст-Рум1"/>
          <p:cNvPicPr>
            <a:picLocks noChangeAspect="1" noChangeArrowheads="1"/>
          </p:cNvPicPr>
          <p:nvPr/>
        </p:nvPicPr>
        <p:blipFill>
          <a:blip r:embed="rId6" cstate="print">
            <a:lum contrast="12000"/>
          </a:blip>
          <a:srcRect/>
          <a:stretch>
            <a:fillRect/>
          </a:stretch>
        </p:blipFill>
        <p:spPr bwMode="auto">
          <a:xfrm>
            <a:off x="3276600" y="1574800"/>
            <a:ext cx="2709863" cy="23590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9160" name="Picture 6" descr="Гор-Маст9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7" cstate="print">
            <a:lum contrast="12000"/>
          </a:blip>
          <a:srcRect/>
          <a:stretch>
            <a:fillRect/>
          </a:stretch>
        </p:blipFill>
        <p:spPr>
          <a:xfrm>
            <a:off x="3276600" y="3878263"/>
            <a:ext cx="2732088" cy="2287587"/>
          </a:xfrm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chemeClr val="bg1"/>
            </a:gs>
            <a:gs pos="50000">
              <a:schemeClr val="bg1">
                <a:gamma/>
                <a:shade val="2353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5" descr="Слайд16"/>
          <p:cNvPicPr>
            <a:picLocks noChangeAspect="1" noChangeArrowheads="1"/>
          </p:cNvPicPr>
          <p:nvPr/>
        </p:nvPicPr>
        <p:blipFill>
          <a:blip r:embed="rId2" cstate="print">
            <a:lum bright="-6000" contrast="12000"/>
          </a:blip>
          <a:srcRect/>
          <a:stretch>
            <a:fillRect/>
          </a:stretch>
        </p:blipFill>
        <p:spPr bwMode="auto">
          <a:xfrm>
            <a:off x="4572000" y="260350"/>
            <a:ext cx="4221163" cy="316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79" name="Picture 6" descr="Слайд15"/>
          <p:cNvPicPr>
            <a:picLocks noChangeAspect="1" noChangeArrowheads="1"/>
          </p:cNvPicPr>
          <p:nvPr/>
        </p:nvPicPr>
        <p:blipFill>
          <a:blip r:embed="rId3" cstate="print">
            <a:lum bright="-6000" contrast="12000"/>
          </a:blip>
          <a:srcRect/>
          <a:stretch>
            <a:fillRect/>
          </a:stretch>
        </p:blipFill>
        <p:spPr bwMode="auto">
          <a:xfrm>
            <a:off x="323850" y="260350"/>
            <a:ext cx="4248150" cy="313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0" name="Picture 7" descr="Слайд17"/>
          <p:cNvPicPr>
            <a:picLocks noChangeAspect="1" noChangeArrowheads="1"/>
          </p:cNvPicPr>
          <p:nvPr/>
        </p:nvPicPr>
        <p:blipFill>
          <a:blip r:embed="rId4" cstate="print">
            <a:lum bright="-6000" contrast="12000"/>
          </a:blip>
          <a:srcRect/>
          <a:stretch>
            <a:fillRect/>
          </a:stretch>
        </p:blipFill>
        <p:spPr bwMode="auto">
          <a:xfrm>
            <a:off x="323850" y="3394075"/>
            <a:ext cx="4248150" cy="313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1" name="Picture 8" descr="Слайд4"/>
          <p:cNvPicPr>
            <a:picLocks noChangeAspect="1" noChangeArrowheads="1"/>
          </p:cNvPicPr>
          <p:nvPr/>
        </p:nvPicPr>
        <p:blipFill>
          <a:blip r:embed="rId5" cstate="print">
            <a:lum bright="-6000" contrast="12000"/>
          </a:blip>
          <a:srcRect/>
          <a:stretch>
            <a:fillRect/>
          </a:stretch>
        </p:blipFill>
        <p:spPr bwMode="auto">
          <a:xfrm>
            <a:off x="4573588" y="3392488"/>
            <a:ext cx="4175125" cy="313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2411760" y="2276872"/>
            <a:ext cx="4248472" cy="2376487"/>
          </a:xfrm>
          <a:gradFill flip="none" rotWithShape="1">
            <a:gsLst>
              <a:gs pos="100000">
                <a:srgbClr val="668ED0">
                  <a:alpha val="62000"/>
                </a:srgbClr>
              </a:gs>
              <a:gs pos="50000">
                <a:srgbClr val="273653">
                  <a:alpha val="82001"/>
                </a:srgbClr>
              </a:gs>
              <a:gs pos="100000">
                <a:srgbClr val="668ED0"/>
              </a:gs>
            </a:gsLst>
            <a:lin ang="5400000" scaled="1"/>
            <a:tileRect/>
          </a:gradFill>
          <a:ln>
            <a:solidFill>
              <a:srgbClr val="FFFFFF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1600" b="1" dirty="0" smtClean="0">
                <a:solidFill>
                  <a:srgbClr val="FFFFFF"/>
                </a:solidFill>
              </a:rPr>
              <a:t>СОХРАНЕНИЕ, ВОЗРОЖДЕНИЕ </a:t>
            </a:r>
            <a:br>
              <a:rPr lang="ru-RU" sz="1600" b="1" dirty="0" smtClean="0">
                <a:solidFill>
                  <a:srgbClr val="FFFFFF"/>
                </a:solidFill>
              </a:rPr>
            </a:br>
            <a:r>
              <a:rPr lang="ru-RU" sz="1600" b="1" dirty="0" smtClean="0">
                <a:solidFill>
                  <a:srgbClr val="FFFFFF"/>
                </a:solidFill>
              </a:rPr>
              <a:t>И РАЗВИТИЕ НАРОДНЫХ РЕМЕСЕЛ </a:t>
            </a:r>
            <a:br>
              <a:rPr lang="ru-RU" sz="1600" b="1" dirty="0" smtClean="0">
                <a:solidFill>
                  <a:srgbClr val="FFFFFF"/>
                </a:solidFill>
              </a:rPr>
            </a:br>
            <a:r>
              <a:rPr lang="ru-RU" sz="1600" b="1" dirty="0" smtClean="0">
                <a:solidFill>
                  <a:srgbClr val="FFFFFF"/>
                </a:solidFill>
              </a:rPr>
              <a:t>– ПРИОРИТЕТНОЕ НАПРАВЛЕНИЕ РЕГИОНАЛЬНОЙ КУЛЬТУРНОЙ ПОЛИТИКИ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70000">
              <a:schemeClr val="accent2">
                <a:lumMod val="75000"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476250"/>
            <a:ext cx="8226425" cy="1143000"/>
          </a:xfrm>
        </p:spPr>
        <p:txBody>
          <a:bodyPr/>
          <a:lstStyle/>
          <a:p>
            <a:pPr eaLnBrk="1" hangingPunct="1">
              <a:defRPr/>
            </a:pPr>
            <a:r>
              <a:rPr lang="ru-RU" sz="2400" b="1" dirty="0" smtClean="0">
                <a:solidFill>
                  <a:srgbClr val="FFFFFF"/>
                </a:solidFill>
              </a:rPr>
              <a:t>ОБЛАСТНАЯ ЦЕЛЕВАЯ ПРОГРАММА </a:t>
            </a:r>
            <a:br>
              <a:rPr lang="ru-RU" sz="2400" b="1" dirty="0" smtClean="0">
                <a:solidFill>
                  <a:srgbClr val="FFFFFF"/>
                </a:solidFill>
              </a:rPr>
            </a:br>
            <a:r>
              <a:rPr lang="ru-RU" sz="2400" b="1" dirty="0" smtClean="0">
                <a:solidFill>
                  <a:srgbClr val="FFFFFF"/>
                </a:solidFill>
              </a:rPr>
              <a:t>«КУЛЬТУРА ПСКОВСКОГО РЕГИОНА</a:t>
            </a:r>
            <a:br>
              <a:rPr lang="ru-RU" sz="2400" b="1" dirty="0" smtClean="0">
                <a:solidFill>
                  <a:srgbClr val="FFFFFF"/>
                </a:solidFill>
              </a:rPr>
            </a:br>
            <a:r>
              <a:rPr lang="ru-RU" sz="2400" b="1" dirty="0" smtClean="0">
                <a:solidFill>
                  <a:srgbClr val="FFFFFF"/>
                </a:solidFill>
              </a:rPr>
              <a:t> В 2011-2015 ГОДАХ»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44675"/>
            <a:ext cx="8226425" cy="42068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ru-RU" sz="2400" dirty="0" smtClean="0"/>
              <a:t>Проведение межрегиональных и областных ярмарок и фестивалей-конкурсов народного творчества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ru-RU" sz="2400" dirty="0" smtClean="0"/>
              <a:t>Поддержка на конкурсной основе муниципальных учреждений культуры, ориентированных на реализацию проектов по сохранению и развитию декоративно-прикладного творчества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ru-RU" sz="2400" dirty="0" smtClean="0"/>
              <a:t>Проведение конкурса на соискание премии Государственного комитета Псковской области по культуре «Душа земли Псковской»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ru-RU" sz="2400" dirty="0" smtClean="0"/>
              <a:t>Присуждение премий Государственного комитета Псковской области по культуре мастерам народного творчества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321804"/>
            </a:gs>
            <a:gs pos="50000">
              <a:srgbClr val="A50021"/>
            </a:gs>
            <a:gs pos="100000">
              <a:srgbClr val="321804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ru-RU" sz="2400" b="1" dirty="0" smtClean="0">
                <a:solidFill>
                  <a:srgbClr val="FFFF99"/>
                </a:solidFill>
              </a:rPr>
              <a:t>ПРИСВОЕНИЕ ЗВАНИЙ</a:t>
            </a:r>
          </a:p>
        </p:txBody>
      </p:sp>
      <p:sp>
        <p:nvSpPr>
          <p:cNvPr id="58372" name="Text Box 4"/>
          <p:cNvSpPr txBox="1">
            <a:spLocks noChangeArrowheads="1"/>
          </p:cNvSpPr>
          <p:nvPr/>
        </p:nvSpPr>
        <p:spPr bwMode="auto">
          <a:xfrm>
            <a:off x="541338" y="1916113"/>
            <a:ext cx="8207375" cy="3846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ru-RU" sz="2400" b="1" u="sng" dirty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Мастер народного творчества Псковской области </a:t>
            </a:r>
            <a:r>
              <a:rPr lang="ru-RU" sz="2000" b="1" dirty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(распоряжение Администрации области от 25.03.96 №49-р)</a:t>
            </a:r>
          </a:p>
          <a:p>
            <a:pPr>
              <a:defRPr/>
            </a:pPr>
            <a:r>
              <a:rPr lang="ru-RU" sz="2800" b="1" u="sng" dirty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Звание присвоено 73 мастерам</a:t>
            </a:r>
          </a:p>
          <a:p>
            <a:pPr>
              <a:defRPr/>
            </a:pPr>
            <a:endParaRPr lang="ru-RU" sz="2800" b="1" dirty="0">
              <a:solidFill>
                <a:srgbClr val="FF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defRPr/>
            </a:pPr>
            <a:endParaRPr lang="ru-RU" sz="2400" b="1" u="sng" dirty="0">
              <a:solidFill>
                <a:srgbClr val="FF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defRPr/>
            </a:pPr>
            <a:r>
              <a:rPr lang="ru-RU" sz="2400" b="1" u="sng" dirty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Мастер современного декоративно-прикладного искусства Псковской области</a:t>
            </a:r>
          </a:p>
          <a:p>
            <a:pPr>
              <a:defRPr/>
            </a:pPr>
            <a:r>
              <a:rPr lang="ru-RU" sz="2400" b="1" dirty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ru-RU" sz="2000" b="1" dirty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(распоряжение Администрации Псковской области от13.10.98 № 730-р)</a:t>
            </a:r>
          </a:p>
          <a:p>
            <a:pPr>
              <a:defRPr/>
            </a:pPr>
            <a:r>
              <a:rPr lang="ru-RU" sz="2800" b="1" u="sng" dirty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Звание присвоено 51 мастеру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5613" y="273050"/>
            <a:ext cx="8226425" cy="1427163"/>
          </a:xfrm>
          <a:gradFill rotWithShape="1">
            <a:gsLst>
              <a:gs pos="0">
                <a:srgbClr val="FFCC66"/>
              </a:gs>
              <a:gs pos="50000">
                <a:srgbClr val="FFFFFF"/>
              </a:gs>
              <a:gs pos="100000">
                <a:srgbClr val="FFCC66"/>
              </a:gs>
            </a:gsLst>
            <a:lin ang="5400000" scaled="1"/>
          </a:gradFill>
          <a:ln w="38100">
            <a:solidFill>
              <a:srgbClr val="990000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2400" b="1" smtClean="0">
                <a:solidFill>
                  <a:srgbClr val="92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ОБЛАСТНОЙ КОНКУРС ПРОЕКТОВ</a:t>
            </a:r>
            <a:br>
              <a:rPr lang="ru-RU" sz="2400" b="1" smtClean="0">
                <a:solidFill>
                  <a:srgbClr val="92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ru-RU" sz="2400" b="1" smtClean="0">
                <a:solidFill>
                  <a:srgbClr val="92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СОХРАНЕНИЯ И РАЗВИТИЯ</a:t>
            </a:r>
            <a:br>
              <a:rPr lang="ru-RU" sz="2400" b="1" smtClean="0">
                <a:solidFill>
                  <a:srgbClr val="92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ru-RU" sz="2400" b="1" smtClean="0">
                <a:solidFill>
                  <a:srgbClr val="92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ДЕКОРАТИВНО-ПРИКЛАДНОГО ТВОРЧЕСТВА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781300"/>
            <a:ext cx="8226425" cy="2952750"/>
          </a:xfrm>
          <a:gradFill rotWithShape="1">
            <a:gsLst>
              <a:gs pos="0">
                <a:srgbClr val="FFCC66"/>
              </a:gs>
              <a:gs pos="50000">
                <a:srgbClr val="FFFFFF">
                  <a:alpha val="60001"/>
                </a:srgbClr>
              </a:gs>
              <a:gs pos="100000">
                <a:srgbClr val="FFCC66"/>
              </a:gs>
            </a:gsLst>
            <a:lin ang="5400000" scaled="1"/>
          </a:gradFill>
          <a:ln w="38100">
            <a:solidFill>
              <a:srgbClr val="800000"/>
            </a:solidFill>
          </a:ln>
        </p:spPr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ru-RU" sz="2800" b="1" dirty="0" smtClean="0">
                <a:solidFill>
                  <a:srgbClr val="92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НОМИНАЦИИ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endParaRPr lang="ru-RU" sz="2800" b="1" dirty="0" smtClean="0">
              <a:solidFill>
                <a:srgbClr val="92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 eaLnBrk="1" hangingPunct="1">
              <a:defRPr/>
            </a:pPr>
            <a:r>
              <a:rPr lang="ru-RU" sz="2800" b="1" dirty="0" smtClean="0">
                <a:solidFill>
                  <a:srgbClr val="92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«Традиции»</a:t>
            </a:r>
          </a:p>
          <a:p>
            <a:pPr algn="ctr" eaLnBrk="1" hangingPunct="1">
              <a:defRPr/>
            </a:pPr>
            <a:r>
              <a:rPr lang="ru-RU" sz="2800" b="1" dirty="0" smtClean="0">
                <a:solidFill>
                  <a:srgbClr val="92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«Творческие индустрии»</a:t>
            </a:r>
          </a:p>
          <a:p>
            <a:pPr algn="ctr" eaLnBrk="1" hangingPunct="1">
              <a:defRPr/>
            </a:pPr>
            <a:r>
              <a:rPr lang="ru-RU" sz="2800" b="1" dirty="0" smtClean="0">
                <a:solidFill>
                  <a:srgbClr val="92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«Сувенир»</a:t>
            </a:r>
          </a:p>
          <a:p>
            <a:pPr algn="ctr" eaLnBrk="1" hangingPunct="1">
              <a:defRPr/>
            </a:pPr>
            <a:endParaRPr lang="ru-RU" sz="2800" b="1" dirty="0" smtClean="0">
              <a:solidFill>
                <a:srgbClr val="92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 eaLnBrk="1" hangingPunct="1">
              <a:defRPr/>
            </a:pPr>
            <a:endParaRPr lang="ru-RU" sz="2800" b="1" dirty="0" smtClean="0">
              <a:solidFill>
                <a:srgbClr val="92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45000">
              <a:srgbClr val="FBE4AE">
                <a:alpha val="50000"/>
              </a:srgbClr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0" y="0"/>
            <a:ext cx="9144000" cy="1477963"/>
          </a:xfrm>
          <a:prstGeom prst="rect">
            <a:avLst/>
          </a:prstGeom>
          <a:gradFill rotWithShape="1">
            <a:gsLst>
              <a:gs pos="0">
                <a:srgbClr val="FAE3B7"/>
              </a:gs>
              <a:gs pos="8999">
                <a:srgbClr val="A28949"/>
              </a:gs>
              <a:gs pos="15500">
                <a:srgbClr val="835E17"/>
              </a:gs>
              <a:gs pos="16500">
                <a:srgbClr val="BD922A"/>
              </a:gs>
              <a:gs pos="18500">
                <a:srgbClr val="FBE4AE"/>
              </a:gs>
              <a:gs pos="39500">
                <a:srgbClr val="BD922A"/>
              </a:gs>
              <a:gs pos="43500">
                <a:srgbClr val="BD922A"/>
              </a:gs>
              <a:gs pos="50000">
                <a:srgbClr val="FBE4AE"/>
              </a:gs>
              <a:gs pos="56500">
                <a:srgbClr val="BD922A"/>
              </a:gs>
              <a:gs pos="60501">
                <a:srgbClr val="BD922A"/>
              </a:gs>
              <a:gs pos="81500">
                <a:srgbClr val="FBE4AE"/>
              </a:gs>
              <a:gs pos="83500">
                <a:srgbClr val="BD922A"/>
              </a:gs>
              <a:gs pos="84500">
                <a:srgbClr val="835E17"/>
              </a:gs>
              <a:gs pos="91001">
                <a:srgbClr val="A28949"/>
              </a:gs>
              <a:gs pos="100000">
                <a:srgbClr val="FAE3B7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ru-RU" sz="2400" b="1" dirty="0">
                <a:solidFill>
                  <a:srgbClr val="CC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ПРЕМИИ ГОСУДАРСТВЕННОГО КОМИТЕТА 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CC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ПСКОВСКОЙ ОБЛАСТИ ПО КУЛЬТУРЕ  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CC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МАСТЕРАМ НАРОДНОГО ТВОРЧЕСТВА</a:t>
            </a:r>
          </a:p>
          <a:p>
            <a:pPr>
              <a:defRPr/>
            </a:pPr>
            <a:endParaRPr lang="ru-RU" b="1" dirty="0">
              <a:solidFill>
                <a:srgbClr val="99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348038" y="1557338"/>
            <a:ext cx="2583528" cy="31393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ru-RU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Татьяна </a:t>
            </a:r>
            <a:r>
              <a:rPr lang="ru-RU" b="1" dirty="0" err="1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Бойкова</a:t>
            </a:r>
            <a:endParaRPr lang="ru-RU" b="1" dirty="0">
              <a:solidFill>
                <a:srgbClr val="6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Валентина Козлова </a:t>
            </a: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Светлана Руцкая </a:t>
            </a: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Раиса </a:t>
            </a:r>
            <a:r>
              <a:rPr lang="ru-RU" b="1" dirty="0" err="1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Прищепова</a:t>
            </a: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Жанна Новикова </a:t>
            </a:r>
          </a:p>
          <a:p>
            <a:pPr>
              <a:defRPr/>
            </a:pPr>
            <a:r>
              <a:rPr lang="ru-RU" b="1" dirty="0" err="1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Ираида</a:t>
            </a: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Расторгуева </a:t>
            </a: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Николай </a:t>
            </a:r>
            <a:r>
              <a:rPr lang="ru-RU" b="1" dirty="0" err="1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Хлытин</a:t>
            </a: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Юрий </a:t>
            </a:r>
            <a:r>
              <a:rPr lang="ru-RU" b="1" dirty="0" err="1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Пересада</a:t>
            </a: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>
              <a:defRPr/>
            </a:pPr>
            <a:endParaRPr lang="ru-RU" dirty="0">
              <a:solidFill>
                <a:srgbClr val="6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ru-RU" dirty="0">
              <a:solidFill>
                <a:srgbClr val="6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39750" y="1557338"/>
            <a:ext cx="2529860" cy="286232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ru-RU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</a:t>
            </a: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Елена Румянцева</a:t>
            </a: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Наталья </a:t>
            </a:r>
            <a:r>
              <a:rPr lang="ru-RU" b="1" dirty="0" err="1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Салтан</a:t>
            </a:r>
            <a:endParaRPr lang="ru-RU" b="1" dirty="0">
              <a:solidFill>
                <a:srgbClr val="6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Наталья Мартынова</a:t>
            </a: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Олег Кузнецов</a:t>
            </a:r>
          </a:p>
          <a:p>
            <a:pPr>
              <a:defRPr/>
            </a:pPr>
            <a:r>
              <a:rPr lang="ru-RU" b="1" dirty="0" err="1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Гусляна</a:t>
            </a: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b="1" dirty="0" err="1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Картюшова</a:t>
            </a:r>
            <a:endParaRPr lang="ru-RU" b="1" dirty="0">
              <a:solidFill>
                <a:srgbClr val="6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ru-RU" b="1" dirty="0" err="1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Лииви</a:t>
            </a: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Покровская</a:t>
            </a:r>
          </a:p>
          <a:p>
            <a:pPr>
              <a:defRPr/>
            </a:pPr>
            <a:endParaRPr lang="ru-RU" dirty="0">
              <a:solidFill>
                <a:srgbClr val="6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ru-RU" dirty="0">
              <a:solidFill>
                <a:srgbClr val="6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ru-RU" dirty="0">
              <a:solidFill>
                <a:srgbClr val="6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011863" y="1557338"/>
            <a:ext cx="2830005" cy="20313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ru-RU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Владимир Зверев</a:t>
            </a: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Александр Коростелев</a:t>
            </a: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Галина Яковлева</a:t>
            </a: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Валентина </a:t>
            </a:r>
            <a:r>
              <a:rPr lang="ru-RU" b="1" dirty="0" err="1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Минжонок</a:t>
            </a:r>
            <a:endParaRPr lang="ru-RU" b="1" dirty="0">
              <a:solidFill>
                <a:srgbClr val="6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Андрей Ильченко</a:t>
            </a:r>
          </a:p>
          <a:p>
            <a:pPr>
              <a:defRPr/>
            </a:pPr>
            <a:r>
              <a:rPr lang="ru-RU" b="1" dirty="0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Надежда </a:t>
            </a:r>
            <a:r>
              <a:rPr lang="ru-RU" b="1" dirty="0" err="1">
                <a:solidFill>
                  <a:srgbClr val="6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Цопова</a:t>
            </a:r>
            <a:endParaRPr lang="ru-RU" b="1" dirty="0">
              <a:solidFill>
                <a:srgbClr val="6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Рисунок 7" descr="IMG_1973.JPG"/>
          <p:cNvPicPr>
            <a:picLocks noChangeAspect="1"/>
          </p:cNvPicPr>
          <p:nvPr/>
        </p:nvPicPr>
        <p:blipFill>
          <a:blip r:embed="rId2" cstate="print"/>
          <a:srcRect r="5676"/>
          <a:stretch>
            <a:fillRect/>
          </a:stretch>
        </p:blipFill>
        <p:spPr>
          <a:xfrm>
            <a:off x="0" y="4608513"/>
            <a:ext cx="3182938" cy="22494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Рисунок 8" descr="IMG_1940.JPG"/>
          <p:cNvPicPr>
            <a:picLocks noChangeAspect="1"/>
          </p:cNvPicPr>
          <p:nvPr/>
        </p:nvPicPr>
        <p:blipFill>
          <a:blip r:embed="rId3" cstate="print"/>
          <a:srcRect l="2329"/>
          <a:stretch>
            <a:fillRect/>
          </a:stretch>
        </p:blipFill>
        <p:spPr>
          <a:xfrm>
            <a:off x="3059113" y="4608513"/>
            <a:ext cx="3295650" cy="22494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Рисунок 9" descr="IMG_1956.JPG"/>
          <p:cNvPicPr>
            <a:picLocks noChangeAspect="1"/>
          </p:cNvPicPr>
          <p:nvPr/>
        </p:nvPicPr>
        <p:blipFill>
          <a:blip r:embed="rId4" cstate="print"/>
          <a:srcRect r="2353"/>
          <a:stretch>
            <a:fillRect/>
          </a:stretch>
        </p:blipFill>
        <p:spPr>
          <a:xfrm>
            <a:off x="6156325" y="4629150"/>
            <a:ext cx="2987675" cy="22288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 descr="Опочецкий Дом ремесел"/>
          <p:cNvPicPr>
            <a:picLocks noChangeAspect="1" noChangeArrowheads="1"/>
          </p:cNvPicPr>
          <p:nvPr/>
        </p:nvPicPr>
        <p:blipFill>
          <a:blip r:embed="rId3" cstate="print">
            <a:lum bright="10000"/>
          </a:blip>
          <a:srcRect/>
          <a:stretch>
            <a:fillRect/>
          </a:stretch>
        </p:blipFill>
        <p:spPr bwMode="auto">
          <a:xfrm>
            <a:off x="900113" y="1484313"/>
            <a:ext cx="3492500" cy="2884487"/>
          </a:xfrm>
          <a:prstGeom prst="rect">
            <a:avLst/>
          </a:prstGeom>
          <a:noFill/>
          <a:ln w="38100">
            <a:solidFill>
              <a:srgbClr val="460D00"/>
            </a:solidFill>
            <a:miter lim="800000"/>
            <a:headEnd/>
            <a:tailEnd/>
          </a:ln>
        </p:spPr>
      </p:pic>
      <p:pic>
        <p:nvPicPr>
          <p:cNvPr id="55299" name="Picture 3" descr="Дедовичский Дом ремесел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9338" y="1484313"/>
            <a:ext cx="3455987" cy="2874962"/>
          </a:xfrm>
          <a:prstGeom prst="rect">
            <a:avLst/>
          </a:prstGeom>
          <a:noFill/>
          <a:ln w="38100">
            <a:solidFill>
              <a:srgbClr val="540000"/>
            </a:solidFill>
            <a:miter lim="800000"/>
            <a:headEnd/>
            <a:tailEnd/>
          </a:ln>
        </p:spPr>
      </p:pic>
      <p:sp>
        <p:nvSpPr>
          <p:cNvPr id="55300" name="Text Box 4"/>
          <p:cNvSpPr txBox="1">
            <a:spLocks noChangeArrowheads="1"/>
          </p:cNvSpPr>
          <p:nvPr/>
        </p:nvSpPr>
        <p:spPr bwMode="auto">
          <a:xfrm>
            <a:off x="827088" y="260350"/>
            <a:ext cx="7489825" cy="946150"/>
          </a:xfrm>
          <a:prstGeom prst="rect">
            <a:avLst/>
          </a:prstGeom>
          <a:gradFill rotWithShape="1">
            <a:gsLst>
              <a:gs pos="0">
                <a:srgbClr val="B47800"/>
              </a:gs>
              <a:gs pos="50000">
                <a:srgbClr val="FFF4DD"/>
              </a:gs>
              <a:gs pos="100000">
                <a:srgbClr val="B478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 eaLnBrk="0" hangingPunct="0"/>
            <a:r>
              <a:rPr lang="ru-RU" sz="2800" b="1">
                <a:solidFill>
                  <a:srgbClr val="460D00"/>
                </a:solidFill>
              </a:rPr>
              <a:t>ДОМА, КОМНАТЫ РЕМЕСЕЛ,</a:t>
            </a:r>
          </a:p>
          <a:p>
            <a:pPr algn="ctr" eaLnBrk="0" hangingPunct="0"/>
            <a:r>
              <a:rPr lang="ru-RU" sz="2800" b="1">
                <a:solidFill>
                  <a:srgbClr val="460D00"/>
                </a:solidFill>
              </a:rPr>
              <a:t> ИЗБЫ КРЕСТЬЯНСКОГО БЫТА</a:t>
            </a:r>
          </a:p>
        </p:txBody>
      </p:sp>
      <p:sp>
        <p:nvSpPr>
          <p:cNvPr id="55301" name="Text Box 5"/>
          <p:cNvSpPr txBox="1">
            <a:spLocks noChangeArrowheads="1"/>
          </p:cNvSpPr>
          <p:nvPr/>
        </p:nvSpPr>
        <p:spPr bwMode="auto">
          <a:xfrm>
            <a:off x="900113" y="4508500"/>
            <a:ext cx="3529012" cy="1941513"/>
          </a:xfrm>
          <a:prstGeom prst="rect">
            <a:avLst/>
          </a:prstGeom>
          <a:gradFill rotWithShape="1">
            <a:gsLst>
              <a:gs pos="0">
                <a:srgbClr val="B47800"/>
              </a:gs>
              <a:gs pos="50000">
                <a:srgbClr val="F1E6D0"/>
              </a:gs>
              <a:gs pos="100000">
                <a:srgbClr val="B478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eaLnBrk="0" hangingPunct="0"/>
            <a:r>
              <a:rPr lang="ru-RU" sz="2400" b="1">
                <a:solidFill>
                  <a:srgbClr val="2E0000"/>
                </a:solidFill>
              </a:rPr>
              <a:t>1996 год                 0</a:t>
            </a:r>
          </a:p>
          <a:p>
            <a:pPr eaLnBrk="0" hangingPunct="0"/>
            <a:r>
              <a:rPr lang="ru-RU" sz="2400" b="1">
                <a:solidFill>
                  <a:srgbClr val="2E0000"/>
                </a:solidFill>
              </a:rPr>
              <a:t>1997 год                 1</a:t>
            </a:r>
          </a:p>
          <a:p>
            <a:pPr eaLnBrk="0" hangingPunct="0"/>
            <a:r>
              <a:rPr lang="ru-RU" sz="2400" b="1">
                <a:solidFill>
                  <a:srgbClr val="2E0000"/>
                </a:solidFill>
              </a:rPr>
              <a:t>1998 год                 2</a:t>
            </a:r>
          </a:p>
          <a:p>
            <a:pPr eaLnBrk="0" hangingPunct="0"/>
            <a:r>
              <a:rPr lang="ru-RU" sz="2400" b="1">
                <a:solidFill>
                  <a:srgbClr val="2E0000"/>
                </a:solidFill>
              </a:rPr>
              <a:t>1999-2001 год      37</a:t>
            </a:r>
          </a:p>
          <a:p>
            <a:pPr eaLnBrk="0" hangingPunct="0"/>
            <a:r>
              <a:rPr lang="ru-RU" sz="2400" b="1">
                <a:solidFill>
                  <a:srgbClr val="2E0000"/>
                </a:solidFill>
              </a:rPr>
              <a:t>2002-20011 год    114</a:t>
            </a:r>
          </a:p>
        </p:txBody>
      </p:sp>
      <p:sp>
        <p:nvSpPr>
          <p:cNvPr id="55302" name="Text Box 6"/>
          <p:cNvSpPr txBox="1">
            <a:spLocks noChangeArrowheads="1"/>
          </p:cNvSpPr>
          <p:nvPr/>
        </p:nvSpPr>
        <p:spPr bwMode="auto">
          <a:xfrm>
            <a:off x="4859338" y="4508500"/>
            <a:ext cx="3457575" cy="1917700"/>
          </a:xfrm>
          <a:prstGeom prst="rect">
            <a:avLst/>
          </a:prstGeom>
          <a:gradFill rotWithShape="1">
            <a:gsLst>
              <a:gs pos="0">
                <a:srgbClr val="B47800"/>
              </a:gs>
              <a:gs pos="50000">
                <a:srgbClr val="EFE3CA"/>
              </a:gs>
              <a:gs pos="100000">
                <a:srgbClr val="B478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eaLnBrk="0" hangingPunct="0"/>
            <a:r>
              <a:rPr lang="ru-RU" sz="2400" b="1">
                <a:solidFill>
                  <a:srgbClr val="260000"/>
                </a:solidFill>
              </a:rPr>
              <a:t>Возрождаются и развиваются </a:t>
            </a:r>
          </a:p>
          <a:p>
            <a:pPr eaLnBrk="0" hangingPunct="0"/>
            <a:r>
              <a:rPr lang="ru-RU" sz="2400" b="1">
                <a:solidFill>
                  <a:srgbClr val="260000"/>
                </a:solidFill>
              </a:rPr>
              <a:t>18 видов ремесел.</a:t>
            </a:r>
          </a:p>
          <a:p>
            <a:pPr eaLnBrk="0" hangingPunct="0"/>
            <a:r>
              <a:rPr lang="ru-RU" sz="2400" b="1">
                <a:solidFill>
                  <a:srgbClr val="260000"/>
                </a:solidFill>
              </a:rPr>
              <a:t>Идет обучение</a:t>
            </a:r>
          </a:p>
          <a:p>
            <a:pPr eaLnBrk="0" hangingPunct="0"/>
            <a:r>
              <a:rPr lang="ru-RU" sz="2400" b="1">
                <a:solidFill>
                  <a:srgbClr val="260000"/>
                </a:solidFill>
              </a:rPr>
              <a:t>11 видам ремесел. </a:t>
            </a:r>
          </a:p>
        </p:txBody>
      </p:sp>
      <p:pic>
        <p:nvPicPr>
          <p:cNvPr id="55303" name="Рисунок 6" descr="IMG_9836.JPG"/>
          <p:cNvPicPr>
            <a:picLocks noChangeAspect="1"/>
          </p:cNvPicPr>
          <p:nvPr/>
        </p:nvPicPr>
        <p:blipFill>
          <a:blip r:embed="rId5" cstate="print"/>
          <a:srcRect l="6075" t="2751" r="14148" b="2751"/>
          <a:stretch>
            <a:fillRect/>
          </a:stretch>
        </p:blipFill>
        <p:spPr bwMode="auto">
          <a:xfrm>
            <a:off x="6588125" y="2913063"/>
            <a:ext cx="1728788" cy="1398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304" name="Рисунок 7" descr="IMG_8606.JPG"/>
          <p:cNvPicPr>
            <a:picLocks noChangeAspect="1"/>
          </p:cNvPicPr>
          <p:nvPr/>
        </p:nvPicPr>
        <p:blipFill>
          <a:blip r:embed="rId6" cstate="print"/>
          <a:srcRect l="16957"/>
          <a:stretch>
            <a:fillRect/>
          </a:stretch>
        </p:blipFill>
        <p:spPr bwMode="auto">
          <a:xfrm>
            <a:off x="900113" y="2949575"/>
            <a:ext cx="1762125" cy="1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path path="rect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250825" y="188913"/>
            <a:ext cx="8713788" cy="154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algn="ctr" eaLnBrk="0" hangingPunct="0">
              <a:defRPr/>
            </a:pPr>
            <a:r>
              <a:rPr lang="ru-RU" b="1" dirty="0">
                <a:solidFill>
                  <a:srgbClr val="FFE4A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Областной смотр-конкурс на лучшую постановку работы </a:t>
            </a:r>
          </a:p>
          <a:p>
            <a:pPr algn="ctr" eaLnBrk="0" hangingPunct="0">
              <a:defRPr/>
            </a:pPr>
            <a:r>
              <a:rPr lang="ru-RU" b="1" dirty="0">
                <a:solidFill>
                  <a:srgbClr val="FFE4A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среди Домов, комнат ремесел и уголков крестьянского быта</a:t>
            </a:r>
          </a:p>
          <a:p>
            <a:pPr algn="ctr" eaLnBrk="0" hangingPunct="0">
              <a:defRPr/>
            </a:pPr>
            <a:r>
              <a:rPr lang="ru-RU" b="1" dirty="0">
                <a:solidFill>
                  <a:srgbClr val="FFE4A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по сохранению и развитию традиционной культуры Псковского края</a:t>
            </a:r>
          </a:p>
          <a:p>
            <a:pPr algn="ctr" eaLnBrk="0" hangingPunct="0">
              <a:defRPr/>
            </a:pPr>
            <a:endParaRPr lang="ru-RU" sz="2000" b="1" u="sng" dirty="0">
              <a:solidFill>
                <a:srgbClr val="FFD685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 eaLnBrk="0" hangingPunct="0">
              <a:defRPr/>
            </a:pPr>
            <a:r>
              <a:rPr lang="ru-RU" sz="2000" b="1" u="sng" dirty="0">
                <a:solidFill>
                  <a:srgbClr val="FDF2DB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ПОБЕДИТЕЛИ КОНКУРСА</a:t>
            </a:r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2555875" y="1125538"/>
            <a:ext cx="1944688" cy="1693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algn="ctr" eaLnBrk="0" hangingPunct="0">
              <a:defRPr/>
            </a:pPr>
            <a:endParaRPr lang="ru-RU" sz="2400" b="1" u="sng" dirty="0">
              <a:solidFill>
                <a:srgbClr val="FFD685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 eaLnBrk="0" hangingPunct="0">
              <a:defRPr/>
            </a:pPr>
            <a:endParaRPr lang="ru-RU" sz="2400" b="1" u="sng" dirty="0">
              <a:solidFill>
                <a:srgbClr val="FFD685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0" hangingPunct="0">
              <a:defRPr/>
            </a:pPr>
            <a:r>
              <a:rPr lang="ru-RU" sz="1400" b="1" dirty="0">
                <a:solidFill>
                  <a:srgbClr val="F8E8C8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Дом ремесел </a:t>
            </a:r>
          </a:p>
          <a:p>
            <a:pPr eaLnBrk="0" hangingPunct="0">
              <a:defRPr/>
            </a:pPr>
            <a:r>
              <a:rPr lang="ru-RU" sz="1400" b="1" dirty="0">
                <a:solidFill>
                  <a:srgbClr val="F8E8C8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д. </a:t>
            </a:r>
            <a:r>
              <a:rPr lang="ru-RU" sz="1400" b="1" dirty="0" err="1">
                <a:solidFill>
                  <a:srgbClr val="F8E8C8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Цевло</a:t>
            </a:r>
            <a:r>
              <a:rPr lang="ru-RU" sz="1400" b="1" dirty="0">
                <a:solidFill>
                  <a:srgbClr val="F8E8C8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pPr eaLnBrk="0" hangingPunct="0">
              <a:defRPr/>
            </a:pPr>
            <a:r>
              <a:rPr lang="ru-RU" sz="1400" b="1" dirty="0" err="1">
                <a:solidFill>
                  <a:srgbClr val="F8E8C8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Бежаницкого</a:t>
            </a:r>
            <a:r>
              <a:rPr lang="ru-RU" sz="1400" b="1" dirty="0">
                <a:solidFill>
                  <a:srgbClr val="F8E8C8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района</a:t>
            </a:r>
          </a:p>
        </p:txBody>
      </p:sp>
      <p:pic>
        <p:nvPicPr>
          <p:cNvPr id="56324" name="Picture 4" descr="лён-Рая"/>
          <p:cNvPicPr>
            <a:picLocks noChangeAspect="1" noChangeArrowheads="1"/>
          </p:cNvPicPr>
          <p:nvPr/>
        </p:nvPicPr>
        <p:blipFill>
          <a:blip r:embed="rId2" cstate="print"/>
          <a:srcRect b="14554"/>
          <a:stretch>
            <a:fillRect/>
          </a:stretch>
        </p:blipFill>
        <p:spPr bwMode="auto">
          <a:xfrm>
            <a:off x="725488" y="2924175"/>
            <a:ext cx="1109662" cy="12255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6325" name="Picture 5" descr="ткачихи-Бежан"/>
          <p:cNvPicPr>
            <a:picLocks noChangeAspect="1" noChangeArrowheads="1"/>
          </p:cNvPicPr>
          <p:nvPr/>
        </p:nvPicPr>
        <p:blipFill>
          <a:blip r:embed="rId3" cstate="print"/>
          <a:srcRect r="4271" b="9647"/>
          <a:stretch>
            <a:fillRect/>
          </a:stretch>
        </p:blipFill>
        <p:spPr bwMode="auto">
          <a:xfrm>
            <a:off x="2627313" y="2924175"/>
            <a:ext cx="1373187" cy="12969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6326" name="Picture 6" descr="PA140001"/>
          <p:cNvPicPr>
            <a:picLocks noChangeAspect="1" noChangeArrowheads="1"/>
          </p:cNvPicPr>
          <p:nvPr/>
        </p:nvPicPr>
        <p:blipFill>
          <a:blip r:embed="rId4" cstate="print">
            <a:lum contrast="30000"/>
          </a:blip>
          <a:srcRect l="17458" r="8820" b="-1732"/>
          <a:stretch>
            <a:fillRect/>
          </a:stretch>
        </p:blipFill>
        <p:spPr bwMode="auto">
          <a:xfrm>
            <a:off x="4859338" y="2924175"/>
            <a:ext cx="1296987" cy="12969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682625" y="1916113"/>
            <a:ext cx="1512888" cy="95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eaLnBrk="0" hangingPunct="0">
              <a:defRPr/>
            </a:pPr>
            <a:r>
              <a:rPr lang="ru-RU" sz="1400" b="1" dirty="0" err="1">
                <a:solidFill>
                  <a:srgbClr val="F8E8C8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Опочецкий</a:t>
            </a:r>
            <a:r>
              <a:rPr lang="ru-RU" sz="1400" b="1" dirty="0">
                <a:solidFill>
                  <a:srgbClr val="F8E8C8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Центр народного творчества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4500563" y="1844675"/>
            <a:ext cx="22320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eaLnBrk="0" hangingPunct="0">
              <a:defRPr/>
            </a:pPr>
            <a:r>
              <a:rPr lang="ru-RU" sz="1400" b="1" dirty="0">
                <a:solidFill>
                  <a:srgbClr val="F8E8C8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Комната ремесел</a:t>
            </a:r>
          </a:p>
          <a:p>
            <a:pPr eaLnBrk="0" hangingPunct="0">
              <a:defRPr/>
            </a:pPr>
            <a:r>
              <a:rPr lang="ru-RU" sz="1400" b="1" dirty="0">
                <a:solidFill>
                  <a:srgbClr val="F8E8C8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п. </a:t>
            </a:r>
            <a:r>
              <a:rPr lang="ru-RU" sz="1400" b="1" dirty="0" err="1">
                <a:solidFill>
                  <a:srgbClr val="F8E8C8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Красногородск</a:t>
            </a:r>
            <a:endParaRPr lang="ru-RU" sz="1400" b="1" dirty="0">
              <a:solidFill>
                <a:srgbClr val="F8E8C8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6816725" y="1844675"/>
            <a:ext cx="1776413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ru-RU" sz="1400" b="1" dirty="0">
                <a:solidFill>
                  <a:srgbClr val="F8E8C8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Комната ремесел</a:t>
            </a:r>
          </a:p>
          <a:p>
            <a:pPr>
              <a:defRPr/>
            </a:pPr>
            <a:r>
              <a:rPr lang="ru-RU" sz="1400" b="1" dirty="0">
                <a:solidFill>
                  <a:srgbClr val="F8E8C8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ЦК «Юбилейный»</a:t>
            </a:r>
          </a:p>
          <a:p>
            <a:pPr>
              <a:defRPr/>
            </a:pPr>
            <a:r>
              <a:rPr lang="ru-RU" sz="1400" b="1" dirty="0">
                <a:solidFill>
                  <a:srgbClr val="F8E8C8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Г. Остров</a:t>
            </a:r>
          </a:p>
        </p:txBody>
      </p:sp>
      <p:pic>
        <p:nvPicPr>
          <p:cNvPr id="56330" name="Picture 10" descr="мастер-Остров"/>
          <p:cNvPicPr>
            <a:picLocks noChangeAspect="1" noChangeArrowheads="1"/>
          </p:cNvPicPr>
          <p:nvPr/>
        </p:nvPicPr>
        <p:blipFill>
          <a:blip r:embed="rId5" cstate="print">
            <a:lum contrast="12000"/>
          </a:blip>
          <a:srcRect r="5606"/>
          <a:stretch>
            <a:fillRect/>
          </a:stretch>
        </p:blipFill>
        <p:spPr bwMode="auto">
          <a:xfrm>
            <a:off x="7092950" y="2941638"/>
            <a:ext cx="1227138" cy="1279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Box 10"/>
          <p:cNvSpPr txBox="1"/>
          <p:nvPr/>
        </p:nvSpPr>
        <p:spPr>
          <a:xfrm>
            <a:off x="609600" y="4437063"/>
            <a:ext cx="2174875" cy="7381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ru-RU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Дом ремесел МУК</a:t>
            </a:r>
          </a:p>
          <a:p>
            <a:pPr>
              <a:defRPr/>
            </a:pPr>
            <a:r>
              <a:rPr lang="ru-RU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«</a:t>
            </a:r>
            <a:r>
              <a:rPr lang="ru-RU" sz="1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Порховский</a:t>
            </a:r>
            <a:r>
              <a:rPr lang="ru-RU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>
              <a:defRPr/>
            </a:pPr>
            <a:r>
              <a:rPr lang="ru-RU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краеведческий музей»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987675" y="4437063"/>
            <a:ext cx="3024188" cy="7381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ru-RU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Уголок крестьянского быта</a:t>
            </a:r>
          </a:p>
          <a:p>
            <a:pPr>
              <a:defRPr/>
            </a:pPr>
            <a:r>
              <a:rPr lang="ru-RU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Васильевского СДК</a:t>
            </a:r>
          </a:p>
          <a:p>
            <a:pPr>
              <a:defRPr/>
            </a:pPr>
            <a:r>
              <a:rPr lang="ru-RU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МУК «</a:t>
            </a:r>
            <a:r>
              <a:rPr lang="ru-RU" sz="1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Палкинское</a:t>
            </a:r>
            <a:r>
              <a:rPr lang="ru-RU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РДО»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607050" y="4437063"/>
            <a:ext cx="3357563" cy="7381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ru-RU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Комната крестьянского быта</a:t>
            </a:r>
          </a:p>
          <a:p>
            <a:pPr>
              <a:defRPr/>
            </a:pPr>
            <a:r>
              <a:rPr lang="ru-RU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МУК Литературно-художественный</a:t>
            </a:r>
          </a:p>
          <a:p>
            <a:pPr>
              <a:defRPr/>
            </a:pPr>
            <a:r>
              <a:rPr lang="ru-RU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музей им. писателя И.А.Васильева</a:t>
            </a:r>
          </a:p>
        </p:txBody>
      </p:sp>
      <p:pic>
        <p:nvPicPr>
          <p:cNvPr id="14" name="Рисунок 13" descr="IMG_3800.JPG"/>
          <p:cNvPicPr>
            <a:picLocks noChangeAspect="1"/>
          </p:cNvPicPr>
          <p:nvPr/>
        </p:nvPicPr>
        <p:blipFill>
          <a:blip r:embed="rId6" cstate="print"/>
          <a:srcRect r="7285"/>
          <a:stretch>
            <a:fillRect/>
          </a:stretch>
        </p:blipFill>
        <p:spPr>
          <a:xfrm>
            <a:off x="3419475" y="5300663"/>
            <a:ext cx="1563688" cy="1152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5" name="Рисунок 14" descr="IMG_9774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92838" y="5300663"/>
            <a:ext cx="1692275" cy="11287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8" name="Picture 21" descr="Порх-ДР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00113" y="5300663"/>
            <a:ext cx="1439862" cy="11541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18" descr="IMG_0286"/>
          <p:cNvPicPr>
            <a:picLocks noChangeAspect="1" noChangeArrowheads="1"/>
          </p:cNvPicPr>
          <p:nvPr/>
        </p:nvPicPr>
        <p:blipFill>
          <a:blip r:embed="rId2" cstate="print">
            <a:lum bright="6000" contrast="36000"/>
          </a:blip>
          <a:srcRect/>
          <a:stretch>
            <a:fillRect/>
          </a:stretch>
        </p:blipFill>
        <p:spPr bwMode="auto">
          <a:xfrm>
            <a:off x="5148263" y="1341438"/>
            <a:ext cx="1366837" cy="8636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7347" name="Picture 13" descr="Фрагмент выставки"/>
          <p:cNvPicPr>
            <a:picLocks noChangeAspect="1" noChangeArrowheads="1"/>
          </p:cNvPicPr>
          <p:nvPr/>
        </p:nvPicPr>
        <p:blipFill>
          <a:blip r:embed="rId3" cstate="print"/>
          <a:srcRect t="7310"/>
          <a:stretch>
            <a:fillRect/>
          </a:stretch>
        </p:blipFill>
        <p:spPr bwMode="auto">
          <a:xfrm>
            <a:off x="4787900" y="2060575"/>
            <a:ext cx="2135188" cy="27368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8297862" cy="1052513"/>
          </a:xfrm>
        </p:spPr>
        <p:txBody>
          <a:bodyPr/>
          <a:lstStyle/>
          <a:p>
            <a:pPr eaLnBrk="1" hangingPunct="1">
              <a:defRPr/>
            </a:pPr>
            <a:r>
              <a:rPr lang="ru-RU" sz="2000" b="1" smtClean="0">
                <a:solidFill>
                  <a:srgbClr val="E1F4FF"/>
                </a:solidFill>
              </a:rPr>
              <a:t>ОБЛАСТНОЙ ЦЕНТР НАРОДНОГО ТВОРЧЕСТВА – </a:t>
            </a:r>
            <a:br>
              <a:rPr lang="ru-RU" sz="2000" b="1" smtClean="0">
                <a:solidFill>
                  <a:srgbClr val="E1F4FF"/>
                </a:solidFill>
              </a:rPr>
            </a:br>
            <a:r>
              <a:rPr lang="ru-RU" sz="2000" b="1" smtClean="0">
                <a:solidFill>
                  <a:srgbClr val="E1F4FF"/>
                </a:solidFill>
              </a:rPr>
              <a:t>ЦЕНТР СОХРАНЕНИЯ И РАЗВИТИЯ ПСКОВСКИХ РЕМЕСЕЛ </a:t>
            </a:r>
            <a:br>
              <a:rPr lang="ru-RU" sz="2000" b="1" smtClean="0">
                <a:solidFill>
                  <a:srgbClr val="E1F4FF"/>
                </a:solidFill>
              </a:rPr>
            </a:br>
            <a:endParaRPr lang="ru-RU" sz="3600" smtClean="0">
              <a:solidFill>
                <a:srgbClr val="E1F4FF"/>
              </a:solidFill>
            </a:endParaRPr>
          </a:p>
        </p:txBody>
      </p:sp>
      <p:pic>
        <p:nvPicPr>
          <p:cNvPr id="57350" name="Picture 5" descr="Папарац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2138" y="1341438"/>
            <a:ext cx="2447925" cy="18367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" name="Picture 9" descr="IMG_3797"/>
          <p:cNvPicPr>
            <a:picLocks noChangeAspect="1" noChangeArrowheads="1"/>
          </p:cNvPicPr>
          <p:nvPr/>
        </p:nvPicPr>
        <p:blipFill>
          <a:blip r:embed="rId5" cstate="print">
            <a:lum contrast="12000"/>
          </a:blip>
          <a:srcRect/>
          <a:stretch>
            <a:fillRect/>
          </a:stretch>
        </p:blipFill>
        <p:spPr bwMode="auto">
          <a:xfrm>
            <a:off x="2484438" y="3228975"/>
            <a:ext cx="2674937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353" name="Picture 12" descr="IMG_697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8313" y="3141663"/>
            <a:ext cx="2506662" cy="20526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7354" name="Picture 14" descr="Мастер-класс6"/>
          <p:cNvPicPr>
            <a:picLocks noChangeAspect="1" noChangeArrowheads="1"/>
          </p:cNvPicPr>
          <p:nvPr/>
        </p:nvPicPr>
        <p:blipFill>
          <a:blip r:embed="rId7" cstate="print">
            <a:lum bright="6000" contrast="12000"/>
          </a:blip>
          <a:srcRect/>
          <a:stretch>
            <a:fillRect/>
          </a:stretch>
        </p:blipFill>
        <p:spPr bwMode="auto">
          <a:xfrm>
            <a:off x="468313" y="4724400"/>
            <a:ext cx="2808287" cy="18700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7355" name="Picture 16" descr="1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78600" y="1322388"/>
            <a:ext cx="2386013" cy="17891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7356" name="Picture 17" descr="IMG_0262"/>
          <p:cNvPicPr>
            <a:picLocks noChangeAspect="1" noChangeArrowheads="1"/>
          </p:cNvPicPr>
          <p:nvPr/>
        </p:nvPicPr>
        <p:blipFill>
          <a:blip r:embed="rId9" cstate="print">
            <a:lum bright="6000" contrast="18000"/>
          </a:blip>
          <a:srcRect/>
          <a:stretch>
            <a:fillRect/>
          </a:stretch>
        </p:blipFill>
        <p:spPr bwMode="auto">
          <a:xfrm>
            <a:off x="5940425" y="4724400"/>
            <a:ext cx="2808288" cy="187166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7357" name="Picture 21" descr="мастер-кл-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916238" y="3141663"/>
            <a:ext cx="2232025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7358" name="Picture 15" descr="Мастер-класс5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76600" y="4724400"/>
            <a:ext cx="2663825" cy="1873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" name="Рисунок 14" descr="Мастер-кл-ДР-2008.jpg"/>
          <p:cNvPicPr>
            <a:picLocks noChangeAspect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588125" y="3141663"/>
            <a:ext cx="2376488" cy="158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Рисунок 15" descr="ДР-ЛЕТО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466725" y="1341438"/>
            <a:ext cx="2700338" cy="18002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16"/>
          <p:cNvPicPr>
            <a:picLocks noChangeAspect="1" noChangeArrowheads="1"/>
          </p:cNvPicPr>
          <p:nvPr/>
        </p:nvPicPr>
        <p:blipFill>
          <a:blip r:embed="rId2" cstate="print"/>
          <a:srcRect l="9189" t="-526" b="-8627"/>
          <a:stretch>
            <a:fillRect/>
          </a:stretch>
        </p:blipFill>
        <p:spPr bwMode="auto">
          <a:xfrm>
            <a:off x="0" y="0"/>
            <a:ext cx="5076825" cy="479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8372" name="Picture 9" descr="001"/>
          <p:cNvPicPr>
            <a:picLocks noChangeAspect="1" noChangeArrowheads="1"/>
          </p:cNvPicPr>
          <p:nvPr/>
        </p:nvPicPr>
        <p:blipFill>
          <a:blip r:embed="rId3" cstate="print">
            <a:lum bright="-20000" contrast="12000"/>
          </a:blip>
          <a:srcRect l="8015" t="8659" r="3415" b="58853"/>
          <a:stretch>
            <a:fillRect/>
          </a:stretch>
        </p:blipFill>
        <p:spPr bwMode="auto">
          <a:xfrm>
            <a:off x="4284663" y="0"/>
            <a:ext cx="4859337" cy="23764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Picture 5" descr="IMG_2687"/>
          <p:cNvPicPr>
            <a:picLocks noChangeAspect="1" noChangeArrowheads="1"/>
          </p:cNvPicPr>
          <p:nvPr/>
        </p:nvPicPr>
        <p:blipFill>
          <a:blip r:embed="rId4" cstate="print">
            <a:lum contrast="6000"/>
          </a:blip>
          <a:srcRect l="16655" t="12692" r="200"/>
          <a:stretch>
            <a:fillRect/>
          </a:stretch>
        </p:blipFill>
        <p:spPr bwMode="auto">
          <a:xfrm>
            <a:off x="5651500" y="1916113"/>
            <a:ext cx="3457575" cy="244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3959225" y="614363"/>
            <a:ext cx="5184775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ru-RU" sz="44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Святогорская</a:t>
            </a:r>
            <a:r>
              <a:rPr lang="ru-RU" sz="4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 </a:t>
            </a:r>
          </a:p>
          <a:p>
            <a:pPr algn="ctr">
              <a:defRPr/>
            </a:pPr>
            <a:r>
              <a:rPr lang="ru-RU" sz="4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Ярмарка</a:t>
            </a:r>
          </a:p>
        </p:txBody>
      </p:sp>
      <p:pic>
        <p:nvPicPr>
          <p:cNvPr id="10" name="Рисунок 9" descr="IMG_2225.JPG"/>
          <p:cNvPicPr>
            <a:picLocks noChangeAspect="1"/>
          </p:cNvPicPr>
          <p:nvPr/>
        </p:nvPicPr>
        <p:blipFill>
          <a:blip r:embed="rId5" cstate="print"/>
          <a:srcRect l="4143" t="19214" r="-259"/>
          <a:stretch>
            <a:fillRect/>
          </a:stretch>
        </p:blipFill>
        <p:spPr>
          <a:xfrm>
            <a:off x="2877042" y="2204864"/>
            <a:ext cx="3855198" cy="2160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8375" name="Picture 11" descr="Мастера4"/>
          <p:cNvPicPr>
            <a:picLocks noChangeAspect="1" noChangeArrowheads="1"/>
          </p:cNvPicPr>
          <p:nvPr/>
        </p:nvPicPr>
        <p:blipFill>
          <a:blip r:embed="rId6" cstate="print">
            <a:lum contrast="6000"/>
          </a:blip>
          <a:srcRect l="20377"/>
          <a:stretch>
            <a:fillRect/>
          </a:stretch>
        </p:blipFill>
        <p:spPr bwMode="auto">
          <a:xfrm>
            <a:off x="0" y="4292600"/>
            <a:ext cx="3132138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8376" name="Picture 10" descr="IMG_2444"/>
          <p:cNvPicPr>
            <a:picLocks noChangeAspect="1" noChangeArrowheads="1"/>
          </p:cNvPicPr>
          <p:nvPr/>
        </p:nvPicPr>
        <p:blipFill>
          <a:blip r:embed="rId7" cstate="print">
            <a:lum contrast="18000"/>
          </a:blip>
          <a:srcRect/>
          <a:stretch>
            <a:fillRect/>
          </a:stretch>
        </p:blipFill>
        <p:spPr bwMode="auto">
          <a:xfrm>
            <a:off x="2555875" y="4306888"/>
            <a:ext cx="3829050" cy="2551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8377" name="Picture 4" descr="Мамонтов1"/>
          <p:cNvPicPr>
            <a:picLocks noChangeAspect="1" noChangeArrowheads="1"/>
          </p:cNvPicPr>
          <p:nvPr/>
        </p:nvPicPr>
        <p:blipFill>
          <a:blip r:embed="rId8" cstate="print">
            <a:lum contrast="18000"/>
          </a:blip>
          <a:srcRect/>
          <a:stretch>
            <a:fillRect/>
          </a:stretch>
        </p:blipFill>
        <p:spPr bwMode="auto">
          <a:xfrm>
            <a:off x="5940425" y="4292600"/>
            <a:ext cx="3203575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000000"/>
            </a:gs>
            <a:gs pos="50000">
              <a:srgbClr val="65A1C9"/>
            </a:gs>
            <a:gs pos="100000">
              <a:srgbClr val="0000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14" descr="мастер Александр Коростылев1"/>
          <p:cNvPicPr>
            <a:picLocks noChangeAspect="1" noChangeArrowheads="1"/>
          </p:cNvPicPr>
          <p:nvPr/>
        </p:nvPicPr>
        <p:blipFill>
          <a:blip r:embed="rId2" cstate="print">
            <a:lum contrast="12000"/>
          </a:blip>
          <a:srcRect/>
          <a:stretch>
            <a:fillRect/>
          </a:stretch>
        </p:blipFill>
        <p:spPr bwMode="auto">
          <a:xfrm>
            <a:off x="539750" y="3471863"/>
            <a:ext cx="1897063" cy="2736850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68610" name="Rectangle 2"/>
          <p:cNvSpPr>
            <a:spLocks noGrp="1" noChangeArrowheads="1"/>
          </p:cNvSpPr>
          <p:nvPr>
            <p:ph type="title" sz="quarter"/>
          </p:nvPr>
        </p:nvSpPr>
        <p:spPr>
          <a:xfrm>
            <a:off x="539750" y="273050"/>
            <a:ext cx="8064500" cy="1143000"/>
          </a:xfrm>
          <a:ln w="19050">
            <a:solidFill>
              <a:srgbClr val="FFFFFF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3200" b="1" smtClean="0">
                <a:solidFill>
                  <a:srgbClr val="FFFFFF"/>
                </a:solidFill>
              </a:rPr>
              <a:t>ПСКОВСКИЕ ЯРМАРКИ</a:t>
            </a:r>
            <a:endParaRPr lang="ru-RU" sz="4000" b="1" smtClean="0">
              <a:solidFill>
                <a:srgbClr val="FFFFFF"/>
              </a:solidFill>
            </a:endParaRPr>
          </a:p>
        </p:txBody>
      </p:sp>
      <p:pic>
        <p:nvPicPr>
          <p:cNvPr id="59396" name="Picture 3" descr="Гор-Маст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lum contrast="6000"/>
          </a:blip>
          <a:srcRect/>
          <a:stretch>
            <a:fillRect/>
          </a:stretch>
        </p:blipFill>
        <p:spPr>
          <a:xfrm>
            <a:off x="539750" y="1816100"/>
            <a:ext cx="2667000" cy="2117725"/>
          </a:xfrm>
          <a:noFill/>
          <a:ln w="19050">
            <a:solidFill>
              <a:srgbClr val="FFFFFF"/>
            </a:solidFill>
          </a:ln>
        </p:spPr>
      </p:pic>
      <p:pic>
        <p:nvPicPr>
          <p:cNvPr id="59397" name="Picture 5" descr="Гор-Маст2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>
            <a:lum bright="-6000" contrast="36000"/>
          </a:blip>
          <a:srcRect/>
          <a:stretch>
            <a:fillRect/>
          </a:stretch>
        </p:blipFill>
        <p:spPr>
          <a:xfrm>
            <a:off x="3133725" y="1816100"/>
            <a:ext cx="2733675" cy="2173288"/>
          </a:xfrm>
          <a:noFill/>
          <a:ln w="19050">
            <a:solidFill>
              <a:srgbClr val="FFFFFF"/>
            </a:solidFill>
          </a:ln>
        </p:spPr>
      </p:pic>
      <p:pic>
        <p:nvPicPr>
          <p:cNvPr id="59398" name="Picture 7" descr="Гор-Маст-кузн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7400" y="1817688"/>
            <a:ext cx="2808288" cy="2259012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59399" name="Picture 8" descr="Гор-Маст-Рум"/>
          <p:cNvPicPr>
            <a:picLocks noChangeAspect="1" noChangeArrowheads="1"/>
          </p:cNvPicPr>
          <p:nvPr/>
        </p:nvPicPr>
        <p:blipFill>
          <a:blip r:embed="rId6" cstate="print">
            <a:lum contrast="12000"/>
          </a:blip>
          <a:srcRect r="13109"/>
          <a:stretch>
            <a:fillRect/>
          </a:stretch>
        </p:blipFill>
        <p:spPr bwMode="auto">
          <a:xfrm>
            <a:off x="6227763" y="3933825"/>
            <a:ext cx="2447925" cy="2303463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59400" name="Picture 11" descr="Фрагмент6Хлы"/>
          <p:cNvPicPr>
            <a:picLocks noChangeAspect="1" noChangeArrowheads="1"/>
          </p:cNvPicPr>
          <p:nvPr/>
        </p:nvPicPr>
        <p:blipFill>
          <a:blip r:embed="rId7" cstate="print">
            <a:lum contrast="6000"/>
          </a:blip>
          <a:srcRect t="8820"/>
          <a:stretch>
            <a:fillRect/>
          </a:stretch>
        </p:blipFill>
        <p:spPr bwMode="auto">
          <a:xfrm>
            <a:off x="4303713" y="3976688"/>
            <a:ext cx="1997075" cy="2232025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59401" name="Picture 12" descr="Обл-ткачи"/>
          <p:cNvPicPr>
            <a:picLocks noChangeAspect="1" noChangeArrowheads="1"/>
          </p:cNvPicPr>
          <p:nvPr/>
        </p:nvPicPr>
        <p:blipFill>
          <a:blip r:embed="rId8" cstate="print">
            <a:lum contrast="18000"/>
          </a:blip>
          <a:srcRect/>
          <a:stretch>
            <a:fillRect/>
          </a:stretch>
        </p:blipFill>
        <p:spPr bwMode="auto">
          <a:xfrm>
            <a:off x="2411413" y="3976688"/>
            <a:ext cx="1944687" cy="2233612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4" descr="IMG_2319"/>
          <p:cNvPicPr>
            <a:picLocks noChangeAspect="1" noChangeArrowheads="1"/>
          </p:cNvPicPr>
          <p:nvPr/>
        </p:nvPicPr>
        <p:blipFill>
          <a:blip r:embed="rId2" cstate="print">
            <a:lum bright="-2000" contras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44000" sy="44000" algn="ctr" rotWithShape="0">
              <a:srgbClr val="FFFFFF"/>
            </a:outerShdw>
          </a:effectLst>
        </p:spPr>
      </p:pic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6425" cy="1223962"/>
          </a:xfrm>
          <a:gradFill rotWithShape="1">
            <a:gsLst>
              <a:gs pos="0">
                <a:srgbClr val="4A67A0"/>
              </a:gs>
              <a:gs pos="50000">
                <a:srgbClr val="243452"/>
              </a:gs>
              <a:gs pos="100000">
                <a:srgbClr val="4A67A0"/>
              </a:gs>
            </a:gsLst>
            <a:lin ang="5400000" scaled="1"/>
          </a:gradFill>
          <a:ln>
            <a:solidFill>
              <a:srgbClr val="FFFFFF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ru-RU" sz="2000" b="1" dirty="0" smtClean="0">
                <a:solidFill>
                  <a:srgbClr val="FFFFFF"/>
                </a:solidFill>
              </a:rPr>
              <a:t>ЯРМАРКА  В СРЕДНЕВЕКОВОЙ КРЕПОСТИ</a:t>
            </a:r>
            <a:br>
              <a:rPr lang="ru-RU" sz="2000" b="1" dirty="0" smtClean="0">
                <a:solidFill>
                  <a:srgbClr val="FFFFFF"/>
                </a:solidFill>
              </a:rPr>
            </a:br>
            <a:r>
              <a:rPr lang="ru-RU" sz="2000" b="1" dirty="0" smtClean="0">
                <a:solidFill>
                  <a:srgbClr val="FFFFFF"/>
                </a:solidFill>
              </a:rPr>
              <a:t> </a:t>
            </a:r>
            <a:r>
              <a:rPr lang="ru-RU" sz="1600" b="1" dirty="0" smtClean="0">
                <a:solidFill>
                  <a:srgbClr val="FFFFFF"/>
                </a:solidFill>
              </a:rPr>
              <a:t>НА ФЕСТИВАЛЕ ВОЕННО-ИСТОРИЧЕСКОЙ РЕКОНСТРУКЦИИ</a:t>
            </a:r>
            <a:br>
              <a:rPr lang="ru-RU" sz="1600" b="1" dirty="0" smtClean="0">
                <a:solidFill>
                  <a:srgbClr val="FFFFFF"/>
                </a:solidFill>
              </a:rPr>
            </a:br>
            <a:r>
              <a:rPr lang="ru-RU" sz="1600" b="1" dirty="0" smtClean="0">
                <a:solidFill>
                  <a:srgbClr val="FFFFFF"/>
                </a:solidFill>
              </a:rPr>
              <a:t> «ЖЕЛЕЗНЫЙ ГРАД» В </a:t>
            </a:r>
            <a:r>
              <a:rPr lang="ru-RU" sz="1800" b="1" dirty="0" smtClean="0">
                <a:solidFill>
                  <a:srgbClr val="FFFFFF"/>
                </a:solidFill>
              </a:rPr>
              <a:t>С</a:t>
            </a:r>
            <a:r>
              <a:rPr lang="ru-RU" sz="1600" b="1" dirty="0" smtClean="0">
                <a:solidFill>
                  <a:srgbClr val="FFFFFF"/>
                </a:solidFill>
              </a:rPr>
              <a:t>ТАРОМ </a:t>
            </a:r>
            <a:r>
              <a:rPr lang="ru-RU" sz="1800" b="1" dirty="0" smtClean="0">
                <a:solidFill>
                  <a:srgbClr val="FFFFFF"/>
                </a:solidFill>
              </a:rPr>
              <a:t>И</a:t>
            </a:r>
            <a:r>
              <a:rPr lang="ru-RU" sz="1600" b="1" dirty="0" smtClean="0">
                <a:solidFill>
                  <a:srgbClr val="FFFFFF"/>
                </a:solidFill>
              </a:rPr>
              <a:t>ЗБОРСКЕ</a:t>
            </a:r>
          </a:p>
        </p:txBody>
      </p:sp>
      <p:pic>
        <p:nvPicPr>
          <p:cNvPr id="60420" name="Picture 7" descr="Ярмарка ремесел Изборск 205"/>
          <p:cNvPicPr preferRelativeResize="0">
            <a:picLocks noChangeAspect="1" noChangeArrowheads="1"/>
          </p:cNvPicPr>
          <p:nvPr/>
        </p:nvPicPr>
        <p:blipFill>
          <a:blip r:embed="rId3" cstate="print">
            <a:lum bright="6000" contrast="12000"/>
          </a:blip>
          <a:srcRect/>
          <a:stretch>
            <a:fillRect/>
          </a:stretch>
        </p:blipFill>
        <p:spPr bwMode="auto">
          <a:xfrm>
            <a:off x="5940425" y="2420938"/>
            <a:ext cx="2735263" cy="2052637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  <a:effectLst>
            <a:outerShdw blurRad="50800" dist="50800" dir="5400000" algn="ctr" rotWithShape="0">
              <a:srgbClr val="FFFFFF"/>
            </a:outerShdw>
          </a:effectLst>
        </p:spPr>
      </p:pic>
      <p:pic>
        <p:nvPicPr>
          <p:cNvPr id="60423" name="Picture 6" descr="Ярмарка ремесел Изборск 236"/>
          <p:cNvPicPr preferRelativeResize="0">
            <a:picLocks noChangeAspect="1" noChangeArrowheads="1"/>
          </p:cNvPicPr>
          <p:nvPr/>
        </p:nvPicPr>
        <p:blipFill>
          <a:blip r:embed="rId4" cstate="print">
            <a:lum contrast="6000"/>
          </a:blip>
          <a:srcRect t="6997"/>
          <a:stretch>
            <a:fillRect/>
          </a:stretch>
        </p:blipFill>
        <p:spPr bwMode="auto">
          <a:xfrm>
            <a:off x="1258888" y="4652963"/>
            <a:ext cx="2736850" cy="1909762"/>
          </a:xfrm>
          <a:prstGeom prst="rect">
            <a:avLst/>
          </a:prstGeom>
          <a:noFill/>
          <a:ln w="19050">
            <a:solidFill>
              <a:srgbClr val="FFFFFF"/>
            </a:solidFill>
            <a:miter lim="800000"/>
            <a:headEnd/>
            <a:tailEnd/>
          </a:ln>
          <a:effectLst>
            <a:outerShdw blurRad="50800" dist="50800" dir="5400000" algn="ctr" rotWithShape="0">
              <a:srgbClr val="FFFFFF"/>
            </a:outerShdw>
          </a:effectLst>
        </p:spPr>
      </p:pic>
      <p:pic>
        <p:nvPicPr>
          <p:cNvPr id="8" name="Рисунок 7" descr="IMG_5614.JPG"/>
          <p:cNvPicPr>
            <a:picLocks noChangeAspect="1"/>
          </p:cNvPicPr>
          <p:nvPr/>
        </p:nvPicPr>
        <p:blipFill>
          <a:blip r:embed="rId5" cstate="print"/>
          <a:srcRect l="2500" r="7500"/>
          <a:stretch>
            <a:fillRect/>
          </a:stretch>
        </p:blipFill>
        <p:spPr>
          <a:xfrm>
            <a:off x="5219700" y="4652963"/>
            <a:ext cx="2592388" cy="1920875"/>
          </a:xfrm>
          <a:prstGeom prst="rect">
            <a:avLst/>
          </a:prstGeom>
          <a:ln w="19050">
            <a:solidFill>
              <a:srgbClr val="FFFFFF"/>
            </a:solidFill>
          </a:ln>
          <a:effectLst>
            <a:outerShdw blurRad="50800" dist="50800" dir="5400000" algn="ctr" rotWithShape="0">
              <a:srgbClr val="FFFFFF"/>
            </a:outerShdw>
          </a:effectLst>
        </p:spPr>
      </p:pic>
      <p:pic>
        <p:nvPicPr>
          <p:cNvPr id="11" name="Рисунок 10" descr="IMG_552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31800" y="2492375"/>
            <a:ext cx="2916238" cy="1944688"/>
          </a:xfrm>
          <a:prstGeom prst="rect">
            <a:avLst/>
          </a:prstGeom>
          <a:ln w="19050">
            <a:solidFill>
              <a:srgbClr val="FFFFFF"/>
            </a:solidFill>
          </a:ln>
          <a:effectLst>
            <a:outerShdw blurRad="50800" dist="50800" dir="5400000" algn="ctr" rotWithShape="0">
              <a:srgbClr val="FFFFFF"/>
            </a:outerShd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S500184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725" y="333375"/>
            <a:ext cx="3268663" cy="2590800"/>
          </a:xfrm>
          <a:prstGeom prst="rect">
            <a:avLst/>
          </a:prstGeom>
          <a:noFill/>
          <a:ln w="22225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539750" y="260648"/>
            <a:ext cx="4464298" cy="1631216"/>
          </a:xfrm>
          <a:prstGeom prst="rect">
            <a:avLst/>
          </a:prstGeom>
          <a:gradFill>
            <a:gsLst>
              <a:gs pos="0">
                <a:srgbClr val="816901">
                  <a:alpha val="20000"/>
                </a:srgbClr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22225">
            <a:solidFill>
              <a:srgbClr val="FFFFF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ru-RU" sz="2000" b="1" dirty="0">
                <a:solidFill>
                  <a:srgbClr val="5E0E0C"/>
                </a:solidFill>
                <a:latin typeface="Times New Roman" pitchFamily="18" charset="0"/>
              </a:rPr>
              <a:t>Участие псковских мастеров декоративно-прикладного творчества в международных, всероссийских, региональных фестивалях и выставках </a:t>
            </a:r>
            <a:endParaRPr lang="ru-RU" b="1" dirty="0">
              <a:solidFill>
                <a:srgbClr val="5E0E0C"/>
              </a:solidFill>
              <a:latin typeface="Times New Roman" pitchFamily="18" charset="0"/>
            </a:endParaRPr>
          </a:p>
        </p:txBody>
      </p:sp>
      <p:pic>
        <p:nvPicPr>
          <p:cNvPr id="61446" name="Рисунок 10" descr="Изображение 385.JPG"/>
          <p:cNvPicPr>
            <a:picLocks noChangeAspect="1"/>
          </p:cNvPicPr>
          <p:nvPr/>
        </p:nvPicPr>
        <p:blipFill>
          <a:blip r:embed="rId3" cstate="print">
            <a:lum bright="10000"/>
          </a:blip>
          <a:srcRect l="6601" t="12201" r="5202" b="14301"/>
          <a:stretch>
            <a:fillRect/>
          </a:stretch>
        </p:blipFill>
        <p:spPr bwMode="auto">
          <a:xfrm>
            <a:off x="539750" y="3781425"/>
            <a:ext cx="2663825" cy="2960688"/>
          </a:xfrm>
          <a:prstGeom prst="rect">
            <a:avLst/>
          </a:prstGeom>
          <a:noFill/>
          <a:ln w="2222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61447" name="Рисунок 13" descr="IMG_0760.jpg"/>
          <p:cNvPicPr>
            <a:picLocks noChangeAspect="1"/>
          </p:cNvPicPr>
          <p:nvPr/>
        </p:nvPicPr>
        <p:blipFill>
          <a:blip r:embed="rId4" cstate="print"/>
          <a:srcRect l="32675" r="32549" b="2751"/>
          <a:stretch>
            <a:fillRect/>
          </a:stretch>
        </p:blipFill>
        <p:spPr bwMode="auto">
          <a:xfrm>
            <a:off x="6875463" y="3116263"/>
            <a:ext cx="1728787" cy="3625850"/>
          </a:xfrm>
          <a:prstGeom prst="rect">
            <a:avLst/>
          </a:prstGeom>
          <a:noFill/>
          <a:ln w="2222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61448" name="Рисунок 14" descr="IMG_0797.jpg"/>
          <p:cNvPicPr>
            <a:picLocks noChangeAspect="1"/>
          </p:cNvPicPr>
          <p:nvPr/>
        </p:nvPicPr>
        <p:blipFill>
          <a:blip r:embed="rId5" cstate="print">
            <a:lum bright="10000"/>
          </a:blip>
          <a:srcRect l="7475" t="17450" r="31888" b="9052"/>
          <a:stretch>
            <a:fillRect/>
          </a:stretch>
        </p:blipFill>
        <p:spPr bwMode="auto">
          <a:xfrm>
            <a:off x="3419475" y="3789363"/>
            <a:ext cx="3248025" cy="2952750"/>
          </a:xfrm>
          <a:prstGeom prst="rect">
            <a:avLst/>
          </a:prstGeom>
          <a:noFill/>
          <a:ln w="2222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61449" name="Рисунок 11" descr="Изображение 390.JPG"/>
          <p:cNvPicPr>
            <a:picLocks noChangeAspect="1"/>
          </p:cNvPicPr>
          <p:nvPr/>
        </p:nvPicPr>
        <p:blipFill>
          <a:blip r:embed="rId6" cstate="print">
            <a:lum bright="10000" contrast="10000"/>
          </a:blip>
          <a:srcRect l="8003" t="41731" r="14886" b="24013"/>
          <a:stretch>
            <a:fillRect/>
          </a:stretch>
        </p:blipFill>
        <p:spPr bwMode="auto">
          <a:xfrm>
            <a:off x="539750" y="2085975"/>
            <a:ext cx="4464050" cy="1487488"/>
          </a:xfrm>
          <a:prstGeom prst="rect">
            <a:avLst/>
          </a:prstGeom>
          <a:noFill/>
          <a:ln w="22225">
            <a:solidFill>
              <a:srgbClr val="FFFFFF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2" descr="Фон-заготовка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175"/>
            <a:ext cx="9144000" cy="685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8067" name="Text Box 3"/>
          <p:cNvSpPr txBox="1">
            <a:spLocks noChangeArrowheads="1"/>
          </p:cNvSpPr>
          <p:nvPr/>
        </p:nvSpPr>
        <p:spPr bwMode="auto">
          <a:xfrm>
            <a:off x="4498975" y="908050"/>
            <a:ext cx="184150" cy="457200"/>
          </a:xfrm>
          <a:prstGeom prst="rect">
            <a:avLst/>
          </a:prstGeom>
          <a:noFill/>
          <a:ln w="76200" cmpd="tri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endParaRPr lang="ru-RU" sz="2400" b="1">
              <a:solidFill>
                <a:srgbClr val="6B130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2555875" y="836613"/>
            <a:ext cx="4103688" cy="5022850"/>
          </a:xfrm>
          <a:prstGeom prst="rect">
            <a:avLst/>
          </a:prstGeom>
          <a:noFill/>
          <a:ln w="76200" cmpd="tri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ru-RU" sz="3600" b="1" dirty="0">
                <a:solidFill>
                  <a:srgbClr val="6B130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 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ОПЫТ РАБОТЫ 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ПСКОВСКОГО 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ОБЛАСТНОГО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 ЦЕНТРА НАРОДНОГО ТВОРЧЕСТВА 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ПО СОХРАНЕНИЮ 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И РАЗВИТИЮ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НАРОДНЫХ ХУДОЖЕСТВЕННЫХ ПРОМЫСЛОВ</a:t>
            </a:r>
          </a:p>
          <a:p>
            <a:pPr algn="ctr">
              <a:defRPr/>
            </a:pPr>
            <a:r>
              <a:rPr lang="ru-RU" sz="2400" b="1" dirty="0">
                <a:solidFill>
                  <a:srgbClr val="741C00"/>
                </a:solidFill>
                <a:latin typeface="Times New Roman" pitchFamily="18" charset="0"/>
              </a:rPr>
              <a:t> И РЕМЕСЕЛ</a:t>
            </a:r>
          </a:p>
          <a:p>
            <a:pPr algn="ctr">
              <a:defRPr/>
            </a:pPr>
            <a:endParaRPr lang="ru-RU" sz="2400" b="1" dirty="0">
              <a:solidFill>
                <a:srgbClr val="741C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Сетка с тенью">
  <a:themeElements>
    <a:clrScheme name="Сетка с тенью 4">
      <a:dk1>
        <a:srgbClr val="6B6B99"/>
      </a:dk1>
      <a:lt1>
        <a:srgbClr val="EAEAEA"/>
      </a:lt1>
      <a:dk2>
        <a:srgbClr val="666699"/>
      </a:dk2>
      <a:lt2>
        <a:srgbClr val="CCECFF"/>
      </a:lt2>
      <a:accent1>
        <a:srgbClr val="00CC66"/>
      </a:accent1>
      <a:accent2>
        <a:srgbClr val="54547A"/>
      </a:accent2>
      <a:accent3>
        <a:srgbClr val="B8B8CA"/>
      </a:accent3>
      <a:accent4>
        <a:srgbClr val="C8C8C8"/>
      </a:accent4>
      <a:accent5>
        <a:srgbClr val="AAE2B8"/>
      </a:accent5>
      <a:accent6>
        <a:srgbClr val="4B4B6E"/>
      </a:accent6>
      <a:hlink>
        <a:srgbClr val="65B2FF"/>
      </a:hlink>
      <a:folHlink>
        <a:srgbClr val="9900FF"/>
      </a:folHlink>
    </a:clrScheme>
    <a:fontScheme name="Сетка с тенью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Сетка с тенью 1">
        <a:dk1>
          <a:srgbClr val="7E0000"/>
        </a:dk1>
        <a:lt1>
          <a:srgbClr val="FFFFFF"/>
        </a:lt1>
        <a:dk2>
          <a:srgbClr val="800000"/>
        </a:dk2>
        <a:lt2>
          <a:srgbClr val="FCF0B2"/>
        </a:lt2>
        <a:accent1>
          <a:srgbClr val="C5543D"/>
        </a:accent1>
        <a:accent2>
          <a:srgbClr val="660000"/>
        </a:accent2>
        <a:accent3>
          <a:srgbClr val="C0AAAA"/>
        </a:accent3>
        <a:accent4>
          <a:srgbClr val="DADADA"/>
        </a:accent4>
        <a:accent5>
          <a:srgbClr val="DFB3AF"/>
        </a:accent5>
        <a:accent6>
          <a:srgbClr val="5C0000"/>
        </a:accent6>
        <a:hlink>
          <a:srgbClr val="FFFF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Сетка с тенью 2">
        <a:dk1>
          <a:srgbClr val="000066"/>
        </a:dk1>
        <a:lt1>
          <a:srgbClr val="FFFFFF"/>
        </a:lt1>
        <a:dk2>
          <a:srgbClr val="000066"/>
        </a:dk2>
        <a:lt2>
          <a:srgbClr val="B2B8C8"/>
        </a:lt2>
        <a:accent1>
          <a:srgbClr val="008080"/>
        </a:accent1>
        <a:accent2>
          <a:srgbClr val="00004E"/>
        </a:accent2>
        <a:accent3>
          <a:srgbClr val="AAAAB8"/>
        </a:accent3>
        <a:accent4>
          <a:srgbClr val="DADADA"/>
        </a:accent4>
        <a:accent5>
          <a:srgbClr val="AAC0C0"/>
        </a:accent5>
        <a:accent6>
          <a:srgbClr val="000046"/>
        </a:accent6>
        <a:hlink>
          <a:srgbClr val="00FFCC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Сетка с тенью 3">
        <a:dk1>
          <a:srgbClr val="010199"/>
        </a:dk1>
        <a:lt1>
          <a:srgbClr val="FFFFFF"/>
        </a:lt1>
        <a:dk2>
          <a:srgbClr val="000099"/>
        </a:dk2>
        <a:lt2>
          <a:srgbClr val="CCFFFF"/>
        </a:lt2>
        <a:accent1>
          <a:srgbClr val="00C600"/>
        </a:accent1>
        <a:accent2>
          <a:srgbClr val="01017D"/>
        </a:accent2>
        <a:accent3>
          <a:srgbClr val="AAAACA"/>
        </a:accent3>
        <a:accent4>
          <a:srgbClr val="DADADA"/>
        </a:accent4>
        <a:accent5>
          <a:srgbClr val="AADFAA"/>
        </a:accent5>
        <a:accent6>
          <a:srgbClr val="010171"/>
        </a:accent6>
        <a:hlink>
          <a:srgbClr val="FFE701"/>
        </a:hlink>
        <a:folHlink>
          <a:srgbClr val="33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Сетка с тенью 4">
        <a:dk1>
          <a:srgbClr val="6B6B99"/>
        </a:dk1>
        <a:lt1>
          <a:srgbClr val="EAEAEA"/>
        </a:lt1>
        <a:dk2>
          <a:srgbClr val="666699"/>
        </a:dk2>
        <a:lt2>
          <a:srgbClr val="CCECFF"/>
        </a:lt2>
        <a:accent1>
          <a:srgbClr val="00CC66"/>
        </a:accent1>
        <a:accent2>
          <a:srgbClr val="54547A"/>
        </a:accent2>
        <a:accent3>
          <a:srgbClr val="B8B8CA"/>
        </a:accent3>
        <a:accent4>
          <a:srgbClr val="C8C8C8"/>
        </a:accent4>
        <a:accent5>
          <a:srgbClr val="AAE2B8"/>
        </a:accent5>
        <a:accent6>
          <a:srgbClr val="4B4B6E"/>
        </a:accent6>
        <a:hlink>
          <a:srgbClr val="65B2FF"/>
        </a:hlink>
        <a:folHlink>
          <a:srgbClr val="99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Сетка с тенью 5">
        <a:dk1>
          <a:srgbClr val="00827F"/>
        </a:dk1>
        <a:lt1>
          <a:srgbClr val="FFFFFF"/>
        </a:lt1>
        <a:dk2>
          <a:srgbClr val="008080"/>
        </a:dk2>
        <a:lt2>
          <a:srgbClr val="FFFFCC"/>
        </a:lt2>
        <a:accent1>
          <a:srgbClr val="6D6FC7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BABBE0"/>
        </a:accent5>
        <a:accent6>
          <a:srgbClr val="005A58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Сетка с тенью 6">
        <a:dk1>
          <a:srgbClr val="4D4D4D"/>
        </a:dk1>
        <a:lt1>
          <a:srgbClr val="FFFFFF"/>
        </a:lt1>
        <a:dk2>
          <a:srgbClr val="525252"/>
        </a:dk2>
        <a:lt2>
          <a:srgbClr val="C0C0C0"/>
        </a:lt2>
        <a:accent1>
          <a:srgbClr val="527C3A"/>
        </a:accent1>
        <a:accent2>
          <a:srgbClr val="444444"/>
        </a:accent2>
        <a:accent3>
          <a:srgbClr val="B3B3B3"/>
        </a:accent3>
        <a:accent4>
          <a:srgbClr val="DADADA"/>
        </a:accent4>
        <a:accent5>
          <a:srgbClr val="B3BFAE"/>
        </a:accent5>
        <a:accent6>
          <a:srgbClr val="3D3D3D"/>
        </a:accent6>
        <a:hlink>
          <a:srgbClr val="FAC458"/>
        </a:hlink>
        <a:folHlink>
          <a:srgbClr val="C7780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Сетка с тенью 7">
        <a:dk1>
          <a:srgbClr val="516032"/>
        </a:dk1>
        <a:lt1>
          <a:srgbClr val="FFFFFF"/>
        </a:lt1>
        <a:dk2>
          <a:srgbClr val="546434"/>
        </a:dk2>
        <a:lt2>
          <a:srgbClr val="B2B68A"/>
        </a:lt2>
        <a:accent1>
          <a:srgbClr val="7D8C70"/>
        </a:accent1>
        <a:accent2>
          <a:srgbClr val="414E28"/>
        </a:accent2>
        <a:accent3>
          <a:srgbClr val="B3B8AE"/>
        </a:accent3>
        <a:accent4>
          <a:srgbClr val="DADADA"/>
        </a:accent4>
        <a:accent5>
          <a:srgbClr val="BFC5BB"/>
        </a:accent5>
        <a:accent6>
          <a:srgbClr val="3A4623"/>
        </a:accent6>
        <a:hlink>
          <a:srgbClr val="80C579"/>
        </a:hlink>
        <a:folHlink>
          <a:srgbClr val="7FADA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Сетка с тенью 8">
        <a:dk1>
          <a:srgbClr val="D1CC00"/>
        </a:dk1>
        <a:lt1>
          <a:srgbClr val="FFFFFF"/>
        </a:lt1>
        <a:dk2>
          <a:srgbClr val="CCCC00"/>
        </a:dk2>
        <a:lt2>
          <a:srgbClr val="F3F5B1"/>
        </a:lt2>
        <a:accent1>
          <a:srgbClr val="808000"/>
        </a:accent1>
        <a:accent2>
          <a:srgbClr val="AEAA00"/>
        </a:accent2>
        <a:accent3>
          <a:srgbClr val="E2E2AA"/>
        </a:accent3>
        <a:accent4>
          <a:srgbClr val="DADADA"/>
        </a:accent4>
        <a:accent5>
          <a:srgbClr val="C0C0AA"/>
        </a:accent5>
        <a:accent6>
          <a:srgbClr val="9D9A00"/>
        </a:accent6>
        <a:hlink>
          <a:srgbClr val="FFCC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Сетка с тенью 9">
        <a:dk1>
          <a:srgbClr val="000000"/>
        </a:dk1>
        <a:lt1>
          <a:srgbClr val="F8F8F8"/>
        </a:lt1>
        <a:dk2>
          <a:srgbClr val="336600"/>
        </a:dk2>
        <a:lt2>
          <a:srgbClr val="FBFBFB"/>
        </a:lt2>
        <a:accent1>
          <a:srgbClr val="009900"/>
        </a:accent1>
        <a:accent2>
          <a:srgbClr val="C6C6C6"/>
        </a:accent2>
        <a:accent3>
          <a:srgbClr val="FBFBFB"/>
        </a:accent3>
        <a:accent4>
          <a:srgbClr val="000000"/>
        </a:accent4>
        <a:accent5>
          <a:srgbClr val="AACAAA"/>
        </a:accent5>
        <a:accent6>
          <a:srgbClr val="B3B3B3"/>
        </a:accent6>
        <a:hlink>
          <a:srgbClr val="006600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4073</TotalTime>
  <Words>670</Words>
  <Application>Microsoft Office PowerPoint</Application>
  <PresentationFormat>Экран (4:3)</PresentationFormat>
  <Paragraphs>219</Paragraphs>
  <Slides>59</Slides>
  <Notes>1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59</vt:i4>
      </vt:variant>
    </vt:vector>
  </HeadingPairs>
  <TitlesOfParts>
    <vt:vector size="60" baseType="lpstr">
      <vt:lpstr>Сетка с тенью</vt:lpstr>
      <vt:lpstr>Презентация PowerPoint</vt:lpstr>
      <vt:lpstr>Презентация PowerPoint</vt:lpstr>
      <vt:lpstr>Основные традиционные виды ремесел  в Псковской области</vt:lpstr>
      <vt:lpstr>ТКАЧЕСТВО</vt:lpstr>
      <vt:lpstr>Презентация PowerPoint</vt:lpstr>
      <vt:lpstr>Лииви и Александр Покровские п. Старый Изборск</vt:lpstr>
      <vt:lpstr>Гусляна Картюшова Печорский район</vt:lpstr>
      <vt:lpstr>ТКАЧЕСТВО ПОЯСОВ</vt:lpstr>
      <vt:lpstr>Светлана Пожар Псковский район</vt:lpstr>
      <vt:lpstr>НАРОДНЫЙ КОСТЮМ</vt:lpstr>
      <vt:lpstr>Псковский свадебный костюм  реконструкция  Дины  Чайниковой</vt:lpstr>
      <vt:lpstr>Псковские головные уборы</vt:lpstr>
      <vt:lpstr>Участники фольклорных ансамблей  в стилизованных народных костюмах  (Старый Изборск, Псков, Великие Луки)  </vt:lpstr>
      <vt:lpstr>ВЫШИВКА</vt:lpstr>
      <vt:lpstr>Елена Бавтунова г. Псков </vt:lpstr>
      <vt:lpstr>Презентация PowerPoint</vt:lpstr>
      <vt:lpstr>ВЫШИТАЯ КАРТИНА Надежда Макуха г. Остров</vt:lpstr>
      <vt:lpstr>ЛОСКУТНОЕ ШИТЬЕ</vt:lpstr>
      <vt:lpstr>Екатерина Родихина г. Псков</vt:lpstr>
      <vt:lpstr> КРУЖЕВО АЖУРНОЕ ВЯЗАНИЕ  </vt:lpstr>
      <vt:lpstr>Наталья Алексеева  г.Псков</vt:lpstr>
      <vt:lpstr>УЗОРНОЕ ВЯЗАНИЕ  ИЗ ШЕРСТИ</vt:lpstr>
      <vt:lpstr>Презентация PowerPoint</vt:lpstr>
      <vt:lpstr>РЕЗЬБА И РОСПИСЬ  ПО ДЕРЕВУ</vt:lpstr>
      <vt:lpstr>Александр Коростелев г. Псков</vt:lpstr>
      <vt:lpstr>Наталья Салтан г. Псков</vt:lpstr>
      <vt:lpstr>ПЛЕТЕНИЕ ИЗ БЕРЕСТЫ</vt:lpstr>
      <vt:lpstr>ПЛЕТЕНИЕ ИЗ ЛОЗЫ</vt:lpstr>
      <vt:lpstr>Олег Кузнецов Псковский район</vt:lpstr>
      <vt:lpstr>Владимир Зверев г. Псков</vt:lpstr>
      <vt:lpstr>Алексей Макаров г. Порхов</vt:lpstr>
      <vt:lpstr>Презентация PowerPoint</vt:lpstr>
      <vt:lpstr>ПЛЕТЕНИЕ ИЗ ТРАВ</vt:lpstr>
      <vt:lpstr>Презентация PowerPoint</vt:lpstr>
      <vt:lpstr>ГОНЧАРСТВО</vt:lpstr>
      <vt:lpstr>ГЛИНЯНАЯ ПЛАСТИКА</vt:lpstr>
      <vt:lpstr>Презентация PowerPoint</vt:lpstr>
      <vt:lpstr>Презентация PowerPoint</vt:lpstr>
      <vt:lpstr>Презентация PowerPoint</vt:lpstr>
      <vt:lpstr>КЕРАМИКА Галина Драчева</vt:lpstr>
      <vt:lpstr>ХУДОЖЕСТВЕННАЯ КОВКА</vt:lpstr>
      <vt:lpstr>ГОСУДАРСТВЕННАЯ ПОДДЕРЖКА ХУДОЖЕСТВЕННЫХ ПРОМЫСЛОВ И РЕМЕСЕЛ</vt:lpstr>
      <vt:lpstr>Презентация PowerPoint</vt:lpstr>
      <vt:lpstr>Презентация PowerPoint</vt:lpstr>
      <vt:lpstr>Презентация PowerPoint</vt:lpstr>
      <vt:lpstr>МЕЖРЕГИОНАЛЬНЫЙ ОТКРЫТЫЙ КОНКУРС ДЕКОРАТИВНО-ПРИКЛАДНОГО ИСКУССТВА  «РУСЬ МАСТЕРОВАЯ»</vt:lpstr>
      <vt:lpstr>СОХРАНЕНИЕ, ВОЗРОЖДЕНИЕ  И РАЗВИТИЕ НАРОДНЫХ РЕМЕСЕЛ  – ПРИОРИТЕТНОЕ НАПРАВЛЕНИЕ РЕГИОНАЛЬНОЙ КУЛЬТУРНОЙ ПОЛИТИКИ</vt:lpstr>
      <vt:lpstr>ОБЛАСТНАЯ ЦЕЛЕВАЯ ПРОГРАММА  «КУЛЬТУРА ПСКОВСКОГО РЕГИОНА  В 2011-2015 ГОДАХ»</vt:lpstr>
      <vt:lpstr>ПРИСВОЕНИЕ ЗВАНИЙ</vt:lpstr>
      <vt:lpstr>ОБЛАСТНОЙ КОНКУРС ПРОЕКТОВ  СОХРАНЕНИЯ И РАЗВИТИЯ  ДЕКОРАТИВНО-ПРИКЛАДНОГО ТВОРЧЕСТВА</vt:lpstr>
      <vt:lpstr>Презентация PowerPoint</vt:lpstr>
      <vt:lpstr>Презентация PowerPoint</vt:lpstr>
      <vt:lpstr>Презентация PowerPoint</vt:lpstr>
      <vt:lpstr>ОБЛАСТНОЙ ЦЕНТР НАРОДНОГО ТВОРЧЕСТВА –  ЦЕНТР СОХРАНЕНИЯ И РАЗВИТИЯ ПСКОВСКИХ РЕМЕСЕЛ  </vt:lpstr>
      <vt:lpstr>Презентация PowerPoint</vt:lpstr>
      <vt:lpstr>ПСКОВСКИЕ ЯРМАРКИ</vt:lpstr>
      <vt:lpstr>ЯРМАРКА  В СРЕДНЕВЕКОВОЙ КРЕПОСТИ  НА ФЕСТИВАЛЕ ВОЕННО-ИСТОРИЧЕСКОЙ РЕКОНСТРУКЦИИ  «ЖЕЛЕЗНЫЙ ГРАД» В СТАРОМ ИЗБОРСКЕ</vt:lpstr>
      <vt:lpstr>Презентация PowerPoint</vt:lpstr>
      <vt:lpstr>Презентация PowerPoint</vt:lpstr>
    </vt:vector>
  </TitlesOfParts>
  <Company>Inc.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video</dc:creator>
  <cp:lastModifiedBy>user12313</cp:lastModifiedBy>
  <cp:revision>415</cp:revision>
  <dcterms:created xsi:type="dcterms:W3CDTF">2008-05-29T14:00:10Z</dcterms:created>
  <dcterms:modified xsi:type="dcterms:W3CDTF">2014-04-02T12:29:55Z</dcterms:modified>
</cp:coreProperties>
</file>