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0" r:id="rId4"/>
    <p:sldId id="270" r:id="rId5"/>
    <p:sldId id="289" r:id="rId6"/>
    <p:sldId id="261" r:id="rId7"/>
    <p:sldId id="265" r:id="rId8"/>
    <p:sldId id="290" r:id="rId9"/>
    <p:sldId id="263" r:id="rId10"/>
    <p:sldId id="264" r:id="rId11"/>
    <p:sldId id="262" r:id="rId12"/>
    <p:sldId id="277" r:id="rId13"/>
    <p:sldId id="275" r:id="rId14"/>
    <p:sldId id="276" r:id="rId15"/>
    <p:sldId id="279" r:id="rId16"/>
    <p:sldId id="266" r:id="rId17"/>
    <p:sldId id="267" r:id="rId18"/>
    <p:sldId id="268" r:id="rId19"/>
    <p:sldId id="269" r:id="rId20"/>
    <p:sldId id="271" r:id="rId21"/>
    <p:sldId id="272" r:id="rId22"/>
    <p:sldId id="273" r:id="rId23"/>
    <p:sldId id="274" r:id="rId24"/>
    <p:sldId id="278" r:id="rId25"/>
    <p:sldId id="280" r:id="rId26"/>
    <p:sldId id="281" r:id="rId27"/>
    <p:sldId id="288" r:id="rId28"/>
    <p:sldId id="282" r:id="rId29"/>
    <p:sldId id="283" r:id="rId30"/>
    <p:sldId id="284" r:id="rId31"/>
    <p:sldId id="285" r:id="rId32"/>
    <p:sldId id="286" r:id="rId33"/>
    <p:sldId id="287" r:id="rId34"/>
    <p:sldId id="291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43" autoAdjust="0"/>
    <p:restoredTop sz="94660"/>
  </p:normalViewPr>
  <p:slideViewPr>
    <p:cSldViewPr>
      <p:cViewPr varScale="1">
        <p:scale>
          <a:sx n="87" d="100"/>
          <a:sy n="87" d="100"/>
        </p:scale>
        <p:origin x="-150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857F0C6-F736-424C-865F-0BE60193209C}" type="datetimeFigureOut">
              <a:rPr lang="ru-RU" smtClean="0"/>
              <a:pPr/>
              <a:t>05.10.2012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468FBDCB-4986-4F2C-BDB7-05D0EC01ACB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7F0C6-F736-424C-865F-0BE60193209C}" type="datetimeFigureOut">
              <a:rPr lang="ru-RU" smtClean="0"/>
              <a:pPr/>
              <a:t>05.10.2012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FBDCB-4986-4F2C-BDB7-05D0EC01AC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7F0C6-F736-424C-865F-0BE60193209C}" type="datetimeFigureOut">
              <a:rPr lang="ru-RU" smtClean="0"/>
              <a:pPr/>
              <a:t>05.10.2012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FBDCB-4986-4F2C-BDB7-05D0EC01AC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7F0C6-F736-424C-865F-0BE60193209C}" type="datetimeFigureOut">
              <a:rPr lang="ru-RU" smtClean="0"/>
              <a:pPr/>
              <a:t>05.10.2012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FBDCB-4986-4F2C-BDB7-05D0EC01ACB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857F0C6-F736-424C-865F-0BE60193209C}" type="datetimeFigureOut">
              <a:rPr lang="ru-RU" smtClean="0"/>
              <a:pPr/>
              <a:t>05.10.2012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FBDCB-4986-4F2C-BDB7-05D0EC01ACB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7F0C6-F736-424C-865F-0BE60193209C}" type="datetimeFigureOut">
              <a:rPr lang="ru-RU" smtClean="0"/>
              <a:pPr/>
              <a:t>05.10.2012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FBDCB-4986-4F2C-BDB7-05D0EC01ACB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7F0C6-F736-424C-865F-0BE60193209C}" type="datetimeFigureOut">
              <a:rPr lang="ru-RU" smtClean="0"/>
              <a:pPr/>
              <a:t>05.10.2012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FBDCB-4986-4F2C-BDB7-05D0EC01ACB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857F0C6-F736-424C-865F-0BE60193209C}" type="datetimeFigureOut">
              <a:rPr lang="ru-RU" smtClean="0"/>
              <a:pPr/>
              <a:t>05.10.2012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FBDCB-4986-4F2C-BDB7-05D0EC01ACB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7F0C6-F736-424C-865F-0BE60193209C}" type="datetimeFigureOut">
              <a:rPr lang="ru-RU" smtClean="0"/>
              <a:pPr/>
              <a:t>05.10.2012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FBDCB-4986-4F2C-BDB7-05D0EC01AC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857F0C6-F736-424C-865F-0BE60193209C}" type="datetimeFigureOut">
              <a:rPr lang="ru-RU" smtClean="0"/>
              <a:pPr/>
              <a:t>05.10.2012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FBDCB-4986-4F2C-BDB7-05D0EC01ACB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857F0C6-F736-424C-865F-0BE60193209C}" type="datetimeFigureOut">
              <a:rPr lang="ru-RU" smtClean="0"/>
              <a:pPr/>
              <a:t>05.10.2012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FBDCB-4986-4F2C-BDB7-05D0EC01ACB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7857F0C6-F736-424C-865F-0BE60193209C}" type="datetimeFigureOut">
              <a:rPr lang="ru-RU" smtClean="0"/>
              <a:pPr/>
              <a:t>05.10.2012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468FBDCB-4986-4F2C-BDB7-05D0EC01ACB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50.jpeg"/><Relationship Id="rId4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88640"/>
            <a:ext cx="8568952" cy="1384995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7001">
                <a:srgbClr val="E6E6E6"/>
              </a:gs>
              <a:gs pos="100000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16200000" scaled="0"/>
            <a:tileRect/>
          </a:gradFill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Выставка мастеров Печорского района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ГБУК Псковский областной центр народного творчества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Псков 2012 год</a:t>
            </a:r>
            <a:endParaRPr lang="ru-RU" sz="24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28800"/>
            <a:ext cx="7314760" cy="49685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6668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85" y="1267070"/>
            <a:ext cx="3087535" cy="50131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286" y="1245298"/>
            <a:ext cx="3240360" cy="50349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91680" y="350274"/>
            <a:ext cx="5282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Половики. Ручное ткачество</a:t>
            </a:r>
            <a:endParaRPr lang="ru-RU" sz="3200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49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2" y="1052736"/>
            <a:ext cx="4176464" cy="27266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045231"/>
            <a:ext cx="4320480" cy="27341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3932921"/>
            <a:ext cx="5184576" cy="27363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5656" y="260648"/>
            <a:ext cx="65496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Узорное вязание спицами из шерсти</a:t>
            </a:r>
            <a:endParaRPr lang="ru-RU" sz="3200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81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57" y="1124744"/>
            <a:ext cx="4350851" cy="28333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24744"/>
            <a:ext cx="4280786" cy="28333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958103"/>
            <a:ext cx="5129494" cy="27971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04190" y="25373"/>
            <a:ext cx="42802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Скипченко</a:t>
            </a:r>
            <a:r>
              <a:rPr lang="ru-RU" sz="32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Л. А. </a:t>
            </a:r>
          </a:p>
          <a:p>
            <a:pPr algn="ctr"/>
            <a:r>
              <a:rPr lang="en-US" sz="32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32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Скатерти, вышивка</a:t>
            </a:r>
            <a:endParaRPr lang="ru-RU" sz="3200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36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0" t="4047" r="3190" b="5566"/>
          <a:stretch>
            <a:fillRect/>
          </a:stretch>
        </p:blipFill>
        <p:spPr>
          <a:xfrm>
            <a:off x="755576" y="1484784"/>
            <a:ext cx="7416824" cy="4824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6394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Ильина Н. А. Воротники, салфетки, украшения</a:t>
            </a:r>
            <a:endParaRPr lang="ru-RU" sz="3200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3373" y="0"/>
            <a:ext cx="37563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Машинная вышивка</a:t>
            </a:r>
            <a:endParaRPr lang="ru-RU" sz="3200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81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332654"/>
            <a:ext cx="8502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Ильина </a:t>
            </a:r>
            <a:r>
              <a:rPr lang="ru-RU" sz="32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Н.А</a:t>
            </a:r>
            <a:r>
              <a:rPr lang="ru-RU" sz="3200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Воротники</a:t>
            </a:r>
            <a:r>
              <a:rPr lang="ru-RU" sz="32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салфетки, украшения</a:t>
            </a:r>
            <a:endParaRPr lang="ru-RU" sz="3200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28" y="1124744"/>
            <a:ext cx="7558672" cy="538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83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4" t="5085" r="6410" b="5920"/>
          <a:stretch>
            <a:fillRect/>
          </a:stretch>
        </p:blipFill>
        <p:spPr>
          <a:xfrm rot="5400000">
            <a:off x="2136224" y="1077576"/>
            <a:ext cx="4692864" cy="60833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5092" y="62358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</a:t>
            </a:r>
            <a:endParaRPr lang="ru-RU" sz="3200" i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6355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Михайлова Э.С.</a:t>
            </a:r>
          </a:p>
          <a:p>
            <a:pPr algn="ctr"/>
            <a:r>
              <a:rPr lang="ru-RU" sz="32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Лоскутная техника. </a:t>
            </a:r>
            <a:r>
              <a:rPr lang="ru-RU" sz="3200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Одеяло.Текстиль</a:t>
            </a:r>
            <a:r>
              <a:rPr lang="ru-RU" sz="32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50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44824"/>
            <a:ext cx="4299340" cy="22708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44824"/>
            <a:ext cx="4299340" cy="22708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244414"/>
            <a:ext cx="4309910" cy="24052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099807" y="184284"/>
            <a:ext cx="2933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Шапоткин</a:t>
            </a:r>
            <a:r>
              <a:rPr lang="ru-RU" sz="32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А.А.</a:t>
            </a:r>
            <a:endParaRPr lang="ru-RU" sz="3200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01734" y="1033349"/>
            <a:ext cx="1560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32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акрил</a:t>
            </a:r>
            <a:endParaRPr lang="ru-RU" sz="3200" i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74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00808"/>
            <a:ext cx="3705387" cy="44718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36338"/>
            <a:ext cx="3384376" cy="44371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580029" y="1043091"/>
            <a:ext cx="1386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8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акрил</a:t>
            </a:r>
            <a:endParaRPr lang="ru-RU" sz="2800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75115" y="256291"/>
            <a:ext cx="2933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Шапоткин</a:t>
            </a:r>
            <a:r>
              <a:rPr lang="ru-RU" sz="3200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А.А.</a:t>
            </a:r>
          </a:p>
        </p:txBody>
      </p:sp>
    </p:spTree>
    <p:extLst>
      <p:ext uri="{BB962C8B-B14F-4D97-AF65-F5344CB8AC3E}">
        <p14:creationId xmlns:p14="http://schemas.microsoft.com/office/powerpoint/2010/main" val="225264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16832"/>
            <a:ext cx="3312368" cy="45150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922714"/>
            <a:ext cx="3238210" cy="45091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316" y="744378"/>
            <a:ext cx="43567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Sevilla Decor" pitchFamily="82" charset="0"/>
              </a:rPr>
              <a:t>                 </a:t>
            </a:r>
            <a:endParaRPr lang="ru-RU" sz="2400" b="1" i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Псково-Печерский монастырь</a:t>
            </a:r>
            <a:endParaRPr lang="ru-RU" sz="24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05874" y="559712"/>
            <a:ext cx="43204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accent6">
                    <a:lumMod val="75000"/>
                  </a:schemeClr>
                </a:solidFill>
                <a:latin typeface="Sevilla Decor" pitchFamily="82" charset="0"/>
              </a:rPr>
              <a:t> 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  <a:latin typeface="Sevilla Decor" pitchFamily="82" charset="0"/>
              </a:rPr>
              <a:t>           </a:t>
            </a:r>
            <a:endParaRPr lang="ru-RU" sz="24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Псково-Печерский монастырь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59832" y="311193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Подопригора Г.Я.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164476" y="1575375"/>
            <a:ext cx="8370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Б.п</a:t>
            </a:r>
            <a:r>
              <a:rPr lang="ru-RU" sz="32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20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1848070"/>
            <a:ext cx="2891951" cy="43651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844824"/>
            <a:ext cx="2891951" cy="43651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7368" y="394210"/>
            <a:ext cx="43567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Подопригора </a:t>
            </a: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Г.Я.</a:t>
            </a:r>
          </a:p>
          <a:p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Псково-Печерский монастырь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12" y="332656"/>
            <a:ext cx="43567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Sevilla Decor" pitchFamily="82" charset="0"/>
              </a:rPr>
              <a:t>            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Подопригора </a:t>
            </a: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Г.Я. </a:t>
            </a:r>
            <a:endParaRPr lang="ru-RU" sz="2400" b="1" i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Псково-Печерский </a:t>
            </a: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монастырь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17672" y="1187363"/>
            <a:ext cx="8370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Б.п</a:t>
            </a:r>
            <a:r>
              <a:rPr lang="ru-RU" sz="32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80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34" y="1918456"/>
            <a:ext cx="3372611" cy="4104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882452"/>
            <a:ext cx="3129584" cy="41764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203848" y="904714"/>
            <a:ext cx="23809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Процак</a:t>
            </a:r>
            <a:r>
              <a:rPr lang="ru-RU" sz="32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Л.П</a:t>
            </a:r>
            <a:r>
              <a:rPr lang="ru-RU" sz="32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i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22833" y="233737"/>
            <a:ext cx="3943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Вышитая картина</a:t>
            </a:r>
            <a:endParaRPr lang="ru-RU" sz="3600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41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88840"/>
            <a:ext cx="3384376" cy="44118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622" y="1989651"/>
            <a:ext cx="3334144" cy="44110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95736" y="262389"/>
            <a:ext cx="5020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Гобеленовое </a:t>
            </a:r>
            <a:r>
              <a:rPr lang="ru-RU" sz="3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ткачество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07032" y="908720"/>
            <a:ext cx="41212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24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Багданова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О.Е. </a:t>
            </a:r>
          </a:p>
          <a:p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Натюрморт с подсолнухами</a:t>
            </a:r>
            <a:endParaRPr lang="ru-RU" sz="24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42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16832"/>
            <a:ext cx="3384376" cy="45832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847" y="1918939"/>
            <a:ext cx="3399343" cy="45811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86672" y="841844"/>
            <a:ext cx="37896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                </a:t>
            </a:r>
            <a:r>
              <a:rPr lang="ru-RU" sz="24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Солонюк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Н.И. </a:t>
            </a:r>
            <a:endParaRPr lang="ru-RU" sz="2400" b="1" i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Натюрморт </a:t>
            </a: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кувшинами</a:t>
            </a:r>
            <a:endParaRPr lang="ru-RU" sz="24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900756"/>
            <a:ext cx="49493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24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Багданова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О.Е.</a:t>
            </a:r>
          </a:p>
          <a:p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Натюрморт с лампой и яблоками</a:t>
            </a:r>
            <a:endParaRPr lang="ru-RU" sz="24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23728" y="172978"/>
            <a:ext cx="4844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Гобеленовое ткачество</a:t>
            </a:r>
          </a:p>
        </p:txBody>
      </p:sp>
    </p:spTree>
    <p:extLst>
      <p:ext uri="{BB962C8B-B14F-4D97-AF65-F5344CB8AC3E}">
        <p14:creationId xmlns:p14="http://schemas.microsoft.com/office/powerpoint/2010/main" val="183466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3361518" cy="49411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240" y="1368626"/>
            <a:ext cx="4832633" cy="49411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17188" y="631456"/>
            <a:ext cx="2631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Чапыгин А.Н.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92648" y="116632"/>
            <a:ext cx="3480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Резьба по дереву</a:t>
            </a:r>
            <a:endParaRPr lang="ru-RU" sz="3600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6295110"/>
            <a:ext cx="4429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Разделочная доска с двумя ложками</a:t>
            </a:r>
            <a:endParaRPr lang="ru-RU" sz="20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08535" y="6295110"/>
            <a:ext cx="48066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Совок для сбора ягод,</a:t>
            </a:r>
            <a:r>
              <a:rPr lang="en-US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ковш,</a:t>
            </a:r>
            <a:r>
              <a:rPr lang="en-US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конфетница</a:t>
            </a:r>
            <a:endParaRPr lang="ru-RU" sz="20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15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08720"/>
            <a:ext cx="7884368" cy="32392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744" y="4869160"/>
            <a:ext cx="4498960" cy="13383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636" y="4839840"/>
            <a:ext cx="4363347" cy="13676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964204" y="116632"/>
            <a:ext cx="3033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Чапыгин А.Н.</a:t>
            </a:r>
            <a:endParaRPr lang="ru-RU" sz="36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90450" y="4144088"/>
            <a:ext cx="1954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Подносы</a:t>
            </a:r>
            <a:endParaRPr lang="ru-RU" sz="3600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71076" y="6139468"/>
            <a:ext cx="1593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Ложки</a:t>
            </a:r>
            <a:endParaRPr lang="ru-RU" sz="3600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86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96952"/>
            <a:ext cx="4204387" cy="30088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999319"/>
            <a:ext cx="4513761" cy="30064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2376" y="1268760"/>
            <a:ext cx="459523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i="1" dirty="0" err="1">
                <a:latin typeface="Times New Roman" pitchFamily="18" charset="0"/>
                <a:cs typeface="Times New Roman" pitchFamily="18" charset="0"/>
              </a:rPr>
              <a:t>Даргос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Руководитель Волынчук Э.В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Домашняя утварь и 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посуда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3585" y="404664"/>
            <a:ext cx="4033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Обварная керамика</a:t>
            </a:r>
            <a:endParaRPr 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47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56184"/>
            <a:ext cx="3528392" cy="50131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656184"/>
            <a:ext cx="3816424" cy="24964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184" y="4318413"/>
            <a:ext cx="3947288" cy="2326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7744" y="-2457"/>
            <a:ext cx="4795672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Даргос</a:t>
            </a:r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Руководитель Волынчук Э.В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Домашняя утварь и 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посуда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5873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8"/>
            <a:ext cx="3066706" cy="45811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699118"/>
            <a:ext cx="3240360" cy="458281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79712" y="4394"/>
            <a:ext cx="53103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Sevilla Decor" pitchFamily="82" charset="0"/>
              </a:rPr>
              <a:t>                  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Даргос</a:t>
            </a: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Руководитель </a:t>
            </a: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Волынчук Э.В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Светильник, домашняя утварь</a:t>
            </a:r>
            <a:endParaRPr lang="ru-RU" sz="24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65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5353946" cy="30243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97966"/>
            <a:ext cx="5353946" cy="32766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0184" y="2520802"/>
            <a:ext cx="3166571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latin typeface="Sevilla Decor" pitchFamily="82" charset="0"/>
              </a:rPr>
              <a:t>          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sz="28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Даргос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200" b="1" i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Руководитель</a:t>
            </a:r>
          </a:p>
          <a:p>
            <a:pPr algn="ctr"/>
            <a:r>
              <a:rPr lang="ru-RU" sz="22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Волынчук Э.В.</a:t>
            </a:r>
          </a:p>
          <a:p>
            <a:pPr algn="ctr"/>
            <a:r>
              <a:rPr lang="en-US" sz="22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2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Сувенирная керамика</a:t>
            </a:r>
            <a:endParaRPr lang="ru-RU" sz="22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77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273491"/>
            <a:ext cx="6588224" cy="40336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8786" y="983630"/>
            <a:ext cx="53099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Sevilla Decor" pitchFamily="82" charset="0"/>
              </a:rPr>
              <a:t>      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latin typeface="Sevilla Decor" pitchFamily="82" charset="0"/>
              </a:rPr>
              <a:t>           </a:t>
            </a:r>
            <a:r>
              <a:rPr lang="ru-RU" sz="3200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Пересада</a:t>
            </a:r>
            <a:r>
              <a:rPr lang="ru-RU" sz="32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Ю.А.</a:t>
            </a:r>
          </a:p>
          <a:p>
            <a:r>
              <a:rPr lang="ru-RU" sz="32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Вазы, кувшин, крынка, блюда</a:t>
            </a:r>
            <a:endParaRPr lang="ru-RU" sz="3200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3453" y="196875"/>
            <a:ext cx="69267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Обварная и поливная керамика</a:t>
            </a:r>
          </a:p>
        </p:txBody>
      </p:sp>
    </p:spTree>
    <p:extLst>
      <p:ext uri="{BB962C8B-B14F-4D97-AF65-F5344CB8AC3E}">
        <p14:creationId xmlns:p14="http://schemas.microsoft.com/office/powerpoint/2010/main" val="330326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95" y="3068960"/>
            <a:ext cx="4209219" cy="25672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3044473"/>
            <a:ext cx="4331319" cy="25917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99587" y="1412776"/>
            <a:ext cx="34888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Пересада</a:t>
            </a:r>
            <a:r>
              <a:rPr lang="ru-RU" sz="36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Ю.А.</a:t>
            </a:r>
          </a:p>
          <a:p>
            <a:r>
              <a:rPr lang="ru-RU" sz="36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Посуда и утварь</a:t>
            </a:r>
            <a:endParaRPr lang="ru-RU" sz="3600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9655" y="377010"/>
            <a:ext cx="8608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Ручная гончарная формовка, двойной обжиг с </a:t>
            </a:r>
            <a:r>
              <a:rPr lang="ru-RU" sz="2400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обваркой</a:t>
            </a:r>
            <a:r>
              <a:rPr lang="ru-RU" sz="24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молоке</a:t>
            </a:r>
            <a:endParaRPr lang="ru-RU" sz="2400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15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72816"/>
            <a:ext cx="2262937" cy="43407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72818"/>
            <a:ext cx="2274193" cy="43407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899186" y="260648"/>
            <a:ext cx="35243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Вышитая картина</a:t>
            </a:r>
          </a:p>
          <a:p>
            <a:pPr algn="ctr"/>
            <a:r>
              <a:rPr lang="ru-RU" sz="3200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Процак</a:t>
            </a:r>
            <a:r>
              <a:rPr lang="ru-RU" sz="32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Л.П</a:t>
            </a:r>
            <a:r>
              <a:rPr lang="ru-RU" sz="32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182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" r="7581"/>
          <a:stretch>
            <a:fillRect/>
          </a:stretch>
        </p:blipFill>
        <p:spPr>
          <a:xfrm>
            <a:off x="251519" y="2636912"/>
            <a:ext cx="4089209" cy="3096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6"/>
          <a:stretch>
            <a:fillRect/>
          </a:stretch>
        </p:blipFill>
        <p:spPr>
          <a:xfrm>
            <a:off x="4645004" y="2636912"/>
            <a:ext cx="4175468" cy="30514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870496" y="476672"/>
            <a:ext cx="38550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Пересада</a:t>
            </a:r>
            <a:r>
              <a:rPr lang="ru-RU" sz="40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Ю.А.</a:t>
            </a:r>
          </a:p>
          <a:p>
            <a:r>
              <a:rPr lang="ru-RU" sz="4000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Посуда и утварь</a:t>
            </a:r>
          </a:p>
        </p:txBody>
      </p:sp>
    </p:spTree>
    <p:extLst>
      <p:ext uri="{BB962C8B-B14F-4D97-AF65-F5344CB8AC3E}">
        <p14:creationId xmlns:p14="http://schemas.microsoft.com/office/powerpoint/2010/main" val="350603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" y="2852936"/>
            <a:ext cx="4248539" cy="29011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52936"/>
            <a:ext cx="4392488" cy="2901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75284" y="1196752"/>
            <a:ext cx="37247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Sevilla Decor" pitchFamily="82" charset="0"/>
              </a:rPr>
              <a:t>  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latin typeface="Sevilla Decor" pitchFamily="82" charset="0"/>
              </a:rPr>
              <a:t>     </a:t>
            </a:r>
            <a:r>
              <a:rPr lang="ru-RU" sz="32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Татаринов Г.Г.</a:t>
            </a:r>
          </a:p>
          <a:p>
            <a:r>
              <a:rPr lang="ru-RU" sz="32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Лошадки, шкатулки</a:t>
            </a:r>
            <a:endParaRPr lang="ru-RU" sz="3200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19043" y="444242"/>
            <a:ext cx="6237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Сувениры из дерева и бересты</a:t>
            </a:r>
            <a:endParaRPr lang="ru-RU" sz="3600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98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32" y="1628800"/>
            <a:ext cx="3665335" cy="45808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720009"/>
            <a:ext cx="2578448" cy="54653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528" y="181400"/>
            <a:ext cx="37474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8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Татаринов Г.Г. </a:t>
            </a:r>
          </a:p>
          <a:p>
            <a:r>
              <a:rPr lang="ru-RU" sz="28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Магниты, чернильница</a:t>
            </a:r>
            <a:endParaRPr lang="ru-RU" sz="2800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35896" y="119844"/>
            <a:ext cx="4885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Сувениры из дерева и бересты</a:t>
            </a:r>
          </a:p>
        </p:txBody>
      </p:sp>
    </p:spTree>
    <p:extLst>
      <p:ext uri="{BB962C8B-B14F-4D97-AF65-F5344CB8AC3E}">
        <p14:creationId xmlns:p14="http://schemas.microsoft.com/office/powerpoint/2010/main" val="244560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93089"/>
            <a:ext cx="3240360" cy="44906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432" y="2558210"/>
            <a:ext cx="4860032" cy="33255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76056" y="1052736"/>
            <a:ext cx="313021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Татаринов Г.Г.</a:t>
            </a:r>
          </a:p>
          <a:p>
            <a:r>
              <a:rPr lang="ru-RU" sz="32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Подковы, ангелы</a:t>
            </a:r>
            <a:endParaRPr lang="ru-RU" sz="3200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0193" y="269704"/>
            <a:ext cx="5567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Сувениры из дерева и бересты</a:t>
            </a:r>
            <a:endParaRPr lang="ru-RU" sz="3200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6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339" y="404664"/>
            <a:ext cx="4195133" cy="2808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67" y="404664"/>
            <a:ext cx="4402135" cy="28083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" b="7534"/>
          <a:stretch>
            <a:fillRect/>
          </a:stretch>
        </p:blipFill>
        <p:spPr>
          <a:xfrm>
            <a:off x="251520" y="3200508"/>
            <a:ext cx="2304256" cy="31088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2"/>
          <a:stretch>
            <a:fillRect/>
          </a:stretch>
        </p:blipFill>
        <p:spPr>
          <a:xfrm>
            <a:off x="6660232" y="3180695"/>
            <a:ext cx="2160240" cy="312868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"/>
          <a:stretch>
            <a:fillRect/>
          </a:stretch>
        </p:blipFill>
        <p:spPr>
          <a:xfrm>
            <a:off x="2339752" y="3212976"/>
            <a:ext cx="4481386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1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049101"/>
            <a:ext cx="4248472" cy="30754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80" y="1628800"/>
            <a:ext cx="3754364" cy="44957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50183" y="213994"/>
            <a:ext cx="377404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3200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Вышитая</a:t>
            </a:r>
            <a:r>
              <a:rPr lang="ru-RU" sz="3600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картина</a:t>
            </a:r>
            <a:endParaRPr lang="ru-RU" dirty="0" smtClean="0"/>
          </a:p>
          <a:p>
            <a:pPr algn="ctr"/>
            <a:r>
              <a:rPr lang="ru-RU" sz="3200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Процак</a:t>
            </a:r>
            <a:r>
              <a:rPr lang="ru-RU" sz="32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Л.П.</a:t>
            </a:r>
            <a:endParaRPr lang="ru-RU" sz="3200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29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64704"/>
            <a:ext cx="3157929" cy="55172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3" r="7117"/>
          <a:stretch>
            <a:fillRect/>
          </a:stretch>
        </p:blipFill>
        <p:spPr>
          <a:xfrm>
            <a:off x="6300192" y="4293096"/>
            <a:ext cx="2520280" cy="19849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811523"/>
            <a:ext cx="2524661" cy="30718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1840" y="476672"/>
            <a:ext cx="331236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       </a:t>
            </a:r>
            <a:r>
              <a:rPr lang="ru-RU" sz="28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Картюшова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Г.И.</a:t>
            </a:r>
          </a:p>
          <a:p>
            <a:pPr algn="ctr"/>
            <a:endParaRPr lang="ru-RU" sz="2400" b="1" i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Женская рубаха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 поясом,</a:t>
            </a:r>
          </a:p>
          <a:p>
            <a:pPr algn="ctr"/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Понева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(брянский тип)</a:t>
            </a:r>
            <a:endParaRPr lang="ru-RU" sz="24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650" y="2996952"/>
            <a:ext cx="2098747" cy="313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6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97" y="2016224"/>
            <a:ext cx="2018579" cy="37890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593" y="2016224"/>
            <a:ext cx="2067511" cy="37890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14" y="1988840"/>
            <a:ext cx="2143098" cy="38164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7784" y="692696"/>
            <a:ext cx="41494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3200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Картюшова</a:t>
            </a:r>
            <a:r>
              <a:rPr lang="ru-RU" sz="32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Г. И.</a:t>
            </a:r>
          </a:p>
          <a:p>
            <a:r>
              <a:rPr lang="ru-RU" sz="32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Сумочки. Шерсть, лен</a:t>
            </a:r>
            <a:endParaRPr lang="ru-RU" sz="3200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84577" y="150993"/>
            <a:ext cx="34156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Ручное ткачество</a:t>
            </a:r>
            <a:endParaRPr lang="ru-RU" sz="3200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17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2276872"/>
            <a:ext cx="3672407" cy="33079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276872"/>
            <a:ext cx="4038468" cy="33079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58218" y="534829"/>
            <a:ext cx="414946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Sevilla Decor" pitchFamily="82" charset="0"/>
              </a:rPr>
              <a:t>   </a:t>
            </a:r>
            <a:r>
              <a:rPr lang="ru-RU" sz="3200" i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Картюшова</a:t>
            </a:r>
            <a:r>
              <a:rPr lang="ru-RU" sz="32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32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И</a:t>
            </a:r>
            <a:r>
              <a:rPr lang="ru-RU" sz="3200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32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Сумочки</a:t>
            </a:r>
            <a:r>
              <a:rPr lang="ru-RU" sz="3200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Шерсть</a:t>
            </a:r>
            <a:r>
              <a:rPr lang="ru-RU" sz="32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лен</a:t>
            </a:r>
            <a:endParaRPr lang="ru-RU" sz="3200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41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" r="11190"/>
          <a:stretch/>
        </p:blipFill>
        <p:spPr>
          <a:xfrm>
            <a:off x="971600" y="2132856"/>
            <a:ext cx="7092280" cy="41607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4552" y="692696"/>
            <a:ext cx="59103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Покровские Л.А. и А.В.</a:t>
            </a:r>
          </a:p>
          <a:p>
            <a:pPr algn="ctr"/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Пояс. Нити, ручное ткачество</a:t>
            </a:r>
            <a:endParaRPr lang="ru-RU" sz="32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70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844824"/>
            <a:ext cx="2653701" cy="41441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419" y="1844824"/>
            <a:ext cx="2726007" cy="41441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000" y="1844824"/>
            <a:ext cx="2520280" cy="41450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9380" y="971290"/>
            <a:ext cx="26803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Покровские Л.А. и А.В.</a:t>
            </a:r>
          </a:p>
          <a:p>
            <a:r>
              <a:rPr lang="ru-RU" sz="20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Дорожки</a:t>
            </a:r>
            <a:endParaRPr lang="ru-RU" sz="2000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6146" y="885616"/>
            <a:ext cx="31178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20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Петрова Н.К.</a:t>
            </a:r>
          </a:p>
          <a:p>
            <a:r>
              <a:rPr lang="ru-RU" sz="20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Коврик для обеда на траве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6547" y="113521"/>
            <a:ext cx="8073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Ручное ткачество. Нити, резаный текстиль</a:t>
            </a:r>
            <a:endParaRPr lang="ru-RU" sz="3200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62261" y="824061"/>
            <a:ext cx="17088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Петрова Н.К</a:t>
            </a:r>
            <a:r>
              <a:rPr lang="ru-RU" sz="20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Половик</a:t>
            </a:r>
            <a:endParaRPr lang="ru-RU" sz="2000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38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TC101790493[[fn=SOHO]]</Template>
  <TotalTime>409</TotalTime>
  <Words>378</Words>
  <Application>Microsoft Office PowerPoint</Application>
  <PresentationFormat>Экран (4:3)</PresentationFormat>
  <Paragraphs>100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Soho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46</cp:revision>
  <dcterms:created xsi:type="dcterms:W3CDTF">2012-09-16T17:42:00Z</dcterms:created>
  <dcterms:modified xsi:type="dcterms:W3CDTF">2012-10-05T07:10:54Z</dcterms:modified>
</cp:coreProperties>
</file>