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90" r:id="rId20"/>
    <p:sldId id="273" r:id="rId21"/>
    <p:sldId id="274" r:id="rId22"/>
    <p:sldId id="275" r:id="rId23"/>
    <p:sldId id="276" r:id="rId24"/>
    <p:sldId id="277" r:id="rId25"/>
    <p:sldId id="279" r:id="rId26"/>
    <p:sldId id="278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37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9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C7183-E42E-4B28-B73B-74BC670D50FC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05464-9C8C-4A61-9B6F-9D98262EEC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B95CE6-99D8-4B4D-A9CA-967738BFA7E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DC56E-3DD4-4FDA-B605-DE42318E5892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02281-DEE5-47C2-BA83-A4B6E45E7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package" Target="../embeddings/_________Microsoft_Office_Word1.docx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4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4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2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t="28125" b="28934"/>
          <a:stretch>
            <a:fillRect/>
          </a:stretch>
        </p:blipFill>
        <p:spPr bwMode="auto">
          <a:xfrm>
            <a:off x="4429125" y="4929189"/>
            <a:ext cx="3714750" cy="192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39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t="30469" b="27344"/>
          <a:stretch>
            <a:fillRect/>
          </a:stretch>
        </p:blipFill>
        <p:spPr bwMode="auto">
          <a:xfrm>
            <a:off x="4500563" y="0"/>
            <a:ext cx="3571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40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t="30469" b="27344"/>
          <a:stretch>
            <a:fillRect/>
          </a:stretch>
        </p:blipFill>
        <p:spPr bwMode="auto">
          <a:xfrm>
            <a:off x="1000125" y="0"/>
            <a:ext cx="3643313" cy="128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Фон-заготовка1.jp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7929586" y="5072074"/>
            <a:ext cx="1214413" cy="1785950"/>
          </a:xfrm>
          <a:prstGeom prst="rect">
            <a:avLst/>
          </a:prstGeom>
        </p:spPr>
      </p:pic>
      <p:pic>
        <p:nvPicPr>
          <p:cNvPr id="2054" name="Рисунок 23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t="28125" b="28934"/>
          <a:stretch>
            <a:fillRect/>
          </a:stretch>
        </p:blipFill>
        <p:spPr bwMode="auto">
          <a:xfrm>
            <a:off x="928662" y="4929164"/>
            <a:ext cx="3786187" cy="192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Фон-заготовка1.jpg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0" y="3357562"/>
            <a:ext cx="1071537" cy="1643050"/>
          </a:xfrm>
          <a:prstGeom prst="rect">
            <a:avLst/>
          </a:prstGeom>
        </p:spPr>
      </p:pic>
      <p:pic>
        <p:nvPicPr>
          <p:cNvPr id="51" name="Рисунок 50" descr="Фон-заготовка1.jpg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-1" y="0"/>
            <a:ext cx="1071537" cy="1714488"/>
          </a:xfrm>
          <a:prstGeom prst="rect">
            <a:avLst/>
          </a:prstGeom>
        </p:spPr>
      </p:pic>
      <p:pic>
        <p:nvPicPr>
          <p:cNvPr id="52" name="Рисунок 51" descr="Фон-заготовка1.jpg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0" y="1714488"/>
            <a:ext cx="1071537" cy="1643074"/>
          </a:xfrm>
          <a:prstGeom prst="rect">
            <a:avLst/>
          </a:prstGeom>
        </p:spPr>
      </p:pic>
      <p:pic>
        <p:nvPicPr>
          <p:cNvPr id="53" name="Рисунок 52" descr="Фон-заготовка1.jp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0" y="5072074"/>
            <a:ext cx="1285884" cy="1785926"/>
          </a:xfrm>
          <a:prstGeom prst="rect">
            <a:avLst/>
          </a:prstGeom>
        </p:spPr>
      </p:pic>
      <p:pic>
        <p:nvPicPr>
          <p:cNvPr id="98" name="Рисунок 97" descr="Фон-заготовка1.jp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7929587" y="3429024"/>
            <a:ext cx="1214413" cy="1643050"/>
          </a:xfrm>
          <a:prstGeom prst="rect">
            <a:avLst/>
          </a:prstGeom>
        </p:spPr>
      </p:pic>
      <p:pic>
        <p:nvPicPr>
          <p:cNvPr id="99" name="Рисунок 98" descr="Фон-заготовка1.jp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7929587" y="0"/>
            <a:ext cx="1214413" cy="1785926"/>
          </a:xfrm>
          <a:prstGeom prst="rect">
            <a:avLst/>
          </a:prstGeom>
        </p:spPr>
      </p:pic>
      <p:pic>
        <p:nvPicPr>
          <p:cNvPr id="100" name="Рисунок 99" descr="Фон-заготовка1.jp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7929586" y="1785926"/>
            <a:ext cx="1214413" cy="1643074"/>
          </a:xfrm>
          <a:prstGeom prst="rect">
            <a:avLst/>
          </a:prstGeom>
        </p:spPr>
      </p:pic>
      <p:pic>
        <p:nvPicPr>
          <p:cNvPr id="103" name="Рисунок 102" descr="Фон-заготовка1.jp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1" y="3429024"/>
            <a:ext cx="1285851" cy="1643050"/>
          </a:xfrm>
          <a:prstGeom prst="rect">
            <a:avLst/>
          </a:prstGeom>
        </p:spPr>
      </p:pic>
      <p:pic>
        <p:nvPicPr>
          <p:cNvPr id="104" name="Рисунок 103" descr="Фон-заготовка1.jp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0" y="0"/>
            <a:ext cx="1285851" cy="1785926"/>
          </a:xfrm>
          <a:prstGeom prst="rect">
            <a:avLst/>
          </a:prstGeom>
        </p:spPr>
      </p:pic>
      <p:pic>
        <p:nvPicPr>
          <p:cNvPr id="105" name="Рисунок 104" descr="Фон-заготовка1.jp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7000" contrast="26000"/>
          </a:blip>
          <a:srcRect t="39583" r="70345"/>
          <a:stretch>
            <a:fillRect/>
          </a:stretch>
        </p:blipFill>
        <p:spPr>
          <a:xfrm>
            <a:off x="1" y="1785926"/>
            <a:ext cx="1285851" cy="1643074"/>
          </a:xfrm>
          <a:prstGeom prst="rect">
            <a:avLst/>
          </a:prstGeom>
        </p:spPr>
      </p:pic>
      <p:pic>
        <p:nvPicPr>
          <p:cNvPr id="20" name="Рисунок 39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l="2000" t="30599" b="29818"/>
          <a:stretch>
            <a:fillRect/>
          </a:stretch>
        </p:blipFill>
        <p:spPr bwMode="auto">
          <a:xfrm>
            <a:off x="1285852" y="1214422"/>
            <a:ext cx="3500437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39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t="30599" r="9999" b="29818"/>
          <a:stretch>
            <a:fillRect/>
          </a:stretch>
        </p:blipFill>
        <p:spPr bwMode="auto">
          <a:xfrm>
            <a:off x="4714876" y="1214422"/>
            <a:ext cx="321471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39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l="4000" t="30599" b="29818"/>
          <a:stretch>
            <a:fillRect/>
          </a:stretch>
        </p:blipFill>
        <p:spPr bwMode="auto">
          <a:xfrm>
            <a:off x="1285852" y="3929066"/>
            <a:ext cx="342899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39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l="2000" t="30599" r="2000" b="29818"/>
          <a:stretch>
            <a:fillRect/>
          </a:stretch>
        </p:blipFill>
        <p:spPr bwMode="auto">
          <a:xfrm>
            <a:off x="4500587" y="4071942"/>
            <a:ext cx="342899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39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l="2000" t="30599" b="29818"/>
          <a:stretch>
            <a:fillRect/>
          </a:stretch>
        </p:blipFill>
        <p:spPr bwMode="auto">
          <a:xfrm>
            <a:off x="1285852" y="2357430"/>
            <a:ext cx="3500437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39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l="2000" t="30599" b="29818"/>
          <a:stretch>
            <a:fillRect/>
          </a:stretch>
        </p:blipFill>
        <p:spPr bwMode="auto">
          <a:xfrm>
            <a:off x="1285852" y="3286124"/>
            <a:ext cx="3500437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39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l="2000" t="30599" r="2000" b="29818"/>
          <a:stretch>
            <a:fillRect/>
          </a:stretch>
        </p:blipFill>
        <p:spPr bwMode="auto">
          <a:xfrm>
            <a:off x="4500587" y="3071810"/>
            <a:ext cx="342899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39" descr="Фон-заготовка1.jpg"/>
          <p:cNvPicPr>
            <a:picLocks noChangeAspect="1"/>
          </p:cNvPicPr>
          <p:nvPr/>
        </p:nvPicPr>
        <p:blipFill>
          <a:blip r:embed="rId3" cstate="print">
            <a:lum bright="2000" contrast="-18000"/>
          </a:blip>
          <a:srcRect l="2000" t="30599" r="2000" b="29818"/>
          <a:stretch>
            <a:fillRect/>
          </a:stretch>
        </p:blipFill>
        <p:spPr bwMode="auto">
          <a:xfrm>
            <a:off x="4500587" y="2357430"/>
            <a:ext cx="342899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214414" y="1643050"/>
            <a:ext cx="6715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«Народная культура,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как  важная составляющая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в формировании 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национальных отношений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и патриотическом  воспитании подрастающего поколения»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70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07124" y="3500438"/>
            <a:ext cx="4193438" cy="2795625"/>
          </a:xfrm>
          <a:prstGeom prst="rect">
            <a:avLst/>
          </a:prstGeom>
        </p:spPr>
      </p:pic>
      <p:pic>
        <p:nvPicPr>
          <p:cNvPr id="3" name="Рисунок 2" descr="IMG_4358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307124" y="561937"/>
            <a:ext cx="4193438" cy="2795625"/>
          </a:xfrm>
          <a:prstGeom prst="rect">
            <a:avLst/>
          </a:prstGeom>
        </p:spPr>
      </p:pic>
      <p:pic>
        <p:nvPicPr>
          <p:cNvPr id="5" name="Рисунок 4" descr="IMG_4650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4664842" y="3500438"/>
            <a:ext cx="4193438" cy="2795625"/>
          </a:xfrm>
          <a:prstGeom prst="rect">
            <a:avLst/>
          </a:prstGeom>
        </p:spPr>
      </p:pic>
      <p:pic>
        <p:nvPicPr>
          <p:cNvPr id="4" name="Рисунок 3" descr="IMG_4533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r="3241"/>
          <a:stretch>
            <a:fillRect/>
          </a:stretch>
        </p:blipFill>
        <p:spPr>
          <a:xfrm flipH="1">
            <a:off x="4664842" y="571480"/>
            <a:ext cx="4193438" cy="279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57222" y="4262443"/>
            <a:ext cx="3571902" cy="2381267"/>
          </a:xfrm>
          <a:prstGeom prst="rect">
            <a:avLst/>
          </a:prstGeom>
        </p:spPr>
      </p:pic>
      <p:pic>
        <p:nvPicPr>
          <p:cNvPr id="4" name="Рисунок 3" descr="IMG_3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4262443"/>
            <a:ext cx="3571902" cy="2381267"/>
          </a:xfrm>
          <a:prstGeom prst="rect">
            <a:avLst/>
          </a:prstGeom>
        </p:spPr>
      </p:pic>
      <p:pic>
        <p:nvPicPr>
          <p:cNvPr id="6" name="Рисунок 5" descr="IMG_32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2" y="1762113"/>
            <a:ext cx="3571902" cy="2381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472" y="274003"/>
            <a:ext cx="78581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Областной к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онкурс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чтецов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самодеятельных поэтов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«У каждого в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дуще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своя Россия» </a:t>
            </a:r>
          </a:p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д. Борки, Великолукский район 2013 г.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 descr="IMG_31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1738256"/>
            <a:ext cx="3571902" cy="2381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Соколиха-фото.bmp"/>
          <p:cNvPicPr>
            <a:picLocks noChangeAspect="1"/>
          </p:cNvPicPr>
          <p:nvPr/>
        </p:nvPicPr>
        <p:blipFill>
          <a:blip r:embed="rId2" cstate="print"/>
          <a:srcRect t="30434"/>
          <a:stretch>
            <a:fillRect/>
          </a:stretch>
        </p:blipFill>
        <p:spPr>
          <a:xfrm>
            <a:off x="1285852" y="3571876"/>
            <a:ext cx="6623545" cy="30718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42761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День воинской славы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Р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оссии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      Торжественная церемония возложения  гирлянды </a:t>
            </a:r>
          </a:p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Воинской Славы  и цветов  к монументу русским воинам 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                     и великому князю Александру Невскому</a:t>
            </a:r>
          </a:p>
          <a:p>
            <a:pPr algn="ctr"/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Псковский район  18 апреля 2013 г.</a:t>
            </a:r>
            <a:endParaRPr lang="ru-RU" sz="3600" b="1" i="1" dirty="0" smtClean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 descr="IMG_1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1824" y="1928803"/>
            <a:ext cx="2466320" cy="1644213"/>
          </a:xfrm>
          <a:prstGeom prst="rect">
            <a:avLst/>
          </a:prstGeom>
        </p:spPr>
      </p:pic>
      <p:pic>
        <p:nvPicPr>
          <p:cNvPr id="8" name="Рисунок 7" descr="IMG_15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2714620"/>
            <a:ext cx="2668980" cy="1779320"/>
          </a:xfrm>
          <a:prstGeom prst="rect">
            <a:avLst/>
          </a:prstGeom>
        </p:spPr>
      </p:pic>
      <p:pic>
        <p:nvPicPr>
          <p:cNvPr id="10" name="Рисунок 9" descr="IMG_15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2786058"/>
            <a:ext cx="2500329" cy="1620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721887"/>
            <a:ext cx="3842689" cy="2707509"/>
          </a:xfrm>
          <a:prstGeom prst="rect">
            <a:avLst/>
          </a:prstGeom>
        </p:spPr>
      </p:pic>
      <p:pic>
        <p:nvPicPr>
          <p:cNvPr id="11" name="Рисунок 10" descr="IMG_8475.JPG"/>
          <p:cNvPicPr>
            <a:picLocks noChangeAspect="1"/>
          </p:cNvPicPr>
          <p:nvPr/>
        </p:nvPicPr>
        <p:blipFill>
          <a:blip r:embed="rId3" cstate="print"/>
          <a:srcRect r="1859"/>
          <a:stretch>
            <a:fillRect/>
          </a:stretch>
        </p:blipFill>
        <p:spPr>
          <a:xfrm>
            <a:off x="4729839" y="3714029"/>
            <a:ext cx="3771251" cy="2715367"/>
          </a:xfrm>
          <a:prstGeom prst="rect">
            <a:avLst/>
          </a:prstGeom>
        </p:spPr>
      </p:pic>
      <p:pic>
        <p:nvPicPr>
          <p:cNvPr id="12" name="Рисунок 11" descr="IMG_8442.JPG"/>
          <p:cNvPicPr>
            <a:picLocks noChangeAspect="1"/>
          </p:cNvPicPr>
          <p:nvPr/>
        </p:nvPicPr>
        <p:blipFill>
          <a:blip r:embed="rId4" cstate="print"/>
          <a:srcRect l="7085"/>
          <a:stretch>
            <a:fillRect/>
          </a:stretch>
        </p:blipFill>
        <p:spPr>
          <a:xfrm>
            <a:off x="642910" y="785794"/>
            <a:ext cx="3859136" cy="2709873"/>
          </a:xfrm>
          <a:prstGeom prst="rect">
            <a:avLst/>
          </a:prstGeom>
        </p:spPr>
      </p:pic>
      <p:pic>
        <p:nvPicPr>
          <p:cNvPr id="13" name="Рисунок 12" descr="IMG_8466.JPG"/>
          <p:cNvPicPr>
            <a:picLocks noChangeAspect="1"/>
          </p:cNvPicPr>
          <p:nvPr/>
        </p:nvPicPr>
        <p:blipFill>
          <a:blip r:embed="rId5" cstate="print"/>
          <a:srcRect l="13753"/>
          <a:stretch>
            <a:fillRect/>
          </a:stretch>
        </p:blipFill>
        <p:spPr>
          <a:xfrm>
            <a:off x="4716031" y="785794"/>
            <a:ext cx="3785059" cy="270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471" y="4088526"/>
            <a:ext cx="4047091" cy="2698060"/>
          </a:xfrm>
          <a:prstGeom prst="rect">
            <a:avLst/>
          </a:prstGeom>
        </p:spPr>
      </p:pic>
      <p:pic>
        <p:nvPicPr>
          <p:cNvPr id="4" name="Рисунок 3" descr="IMG_7332.JPG"/>
          <p:cNvPicPr>
            <a:picLocks noChangeAspect="1"/>
          </p:cNvPicPr>
          <p:nvPr/>
        </p:nvPicPr>
        <p:blipFill>
          <a:blip r:embed="rId3" cstate="print"/>
          <a:srcRect t="8118"/>
          <a:stretch>
            <a:fillRect/>
          </a:stretch>
        </p:blipFill>
        <p:spPr>
          <a:xfrm>
            <a:off x="4714876" y="1571612"/>
            <a:ext cx="4047091" cy="2479041"/>
          </a:xfrm>
          <a:prstGeom prst="rect">
            <a:avLst/>
          </a:prstGeom>
        </p:spPr>
      </p:pic>
      <p:pic>
        <p:nvPicPr>
          <p:cNvPr id="5" name="Рисунок 4" descr="IMG_7344.JPG"/>
          <p:cNvPicPr>
            <a:picLocks noChangeAspect="1"/>
          </p:cNvPicPr>
          <p:nvPr/>
        </p:nvPicPr>
        <p:blipFill>
          <a:blip r:embed="rId4" cstate="print"/>
          <a:srcRect t="8118"/>
          <a:stretch>
            <a:fillRect/>
          </a:stretch>
        </p:blipFill>
        <p:spPr>
          <a:xfrm>
            <a:off x="453471" y="1571612"/>
            <a:ext cx="4047091" cy="2479041"/>
          </a:xfrm>
          <a:prstGeom prst="rect">
            <a:avLst/>
          </a:prstGeom>
        </p:spPr>
      </p:pic>
      <p:pic>
        <p:nvPicPr>
          <p:cNvPr id="9" name="Рисунок 8" descr="IMG_74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108797"/>
            <a:ext cx="4016684" cy="2677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910" y="115179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Областная акция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«Мы едины! Мы - Россия» 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п. Палкино   12 июня  2012 г.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430.JPG"/>
          <p:cNvPicPr>
            <a:picLocks noChangeAspect="1"/>
          </p:cNvPicPr>
          <p:nvPr/>
        </p:nvPicPr>
        <p:blipFill>
          <a:blip r:embed="rId2" cstate="print"/>
          <a:srcRect l="5713" r="11449"/>
          <a:stretch>
            <a:fillRect/>
          </a:stretch>
        </p:blipFill>
        <p:spPr>
          <a:xfrm>
            <a:off x="4572000" y="1815549"/>
            <a:ext cx="1944216" cy="1549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1292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Областной конкурс исполнителей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патриотической песни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«Во имя той, что называется Россия»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г. Псков  2011 г.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Рисунок 10" descr="IMG_0409.JPG"/>
          <p:cNvPicPr>
            <a:picLocks noChangeAspect="1"/>
          </p:cNvPicPr>
          <p:nvPr/>
        </p:nvPicPr>
        <p:blipFill>
          <a:blip r:embed="rId3" cstate="print"/>
          <a:srcRect l="12394" t="3054" r="19442" b="20584"/>
          <a:stretch>
            <a:fillRect/>
          </a:stretch>
        </p:blipFill>
        <p:spPr>
          <a:xfrm>
            <a:off x="2339752" y="1827368"/>
            <a:ext cx="2016224" cy="1527442"/>
          </a:xfrm>
          <a:prstGeom prst="rect">
            <a:avLst/>
          </a:prstGeom>
        </p:spPr>
      </p:pic>
      <p:pic>
        <p:nvPicPr>
          <p:cNvPr id="12" name="Рисунок 11" descr="IMG_0568.JPG"/>
          <p:cNvPicPr>
            <a:picLocks noChangeAspect="1"/>
          </p:cNvPicPr>
          <p:nvPr/>
        </p:nvPicPr>
        <p:blipFill>
          <a:blip r:embed="rId4" cstate="print"/>
          <a:srcRect l="3361" t="11788" r="11714"/>
          <a:stretch>
            <a:fillRect/>
          </a:stretch>
        </p:blipFill>
        <p:spPr>
          <a:xfrm flipH="1">
            <a:off x="179512" y="2088616"/>
            <a:ext cx="1944216" cy="1556408"/>
          </a:xfrm>
          <a:prstGeom prst="rect">
            <a:avLst/>
          </a:prstGeom>
        </p:spPr>
      </p:pic>
      <p:pic>
        <p:nvPicPr>
          <p:cNvPr id="13" name="Рисунок 12" descr="IMG_0367.JPG"/>
          <p:cNvPicPr>
            <a:picLocks noChangeAspect="1"/>
          </p:cNvPicPr>
          <p:nvPr/>
        </p:nvPicPr>
        <p:blipFill>
          <a:blip r:embed="rId5" cstate="print"/>
          <a:srcRect r="5576"/>
          <a:stretch>
            <a:fillRect/>
          </a:stretch>
        </p:blipFill>
        <p:spPr>
          <a:xfrm>
            <a:off x="6660232" y="2106410"/>
            <a:ext cx="2304256" cy="1610622"/>
          </a:xfrm>
          <a:prstGeom prst="rect">
            <a:avLst/>
          </a:prstGeom>
        </p:spPr>
      </p:pic>
      <p:pic>
        <p:nvPicPr>
          <p:cNvPr id="14" name="Рисунок 13" descr="Фест-патрио2009-1.jpg"/>
          <p:cNvPicPr>
            <a:picLocks noChangeAspect="1"/>
          </p:cNvPicPr>
          <p:nvPr/>
        </p:nvPicPr>
        <p:blipFill>
          <a:blip r:embed="rId6" cstate="print"/>
          <a:srcRect t="21651" b="8657"/>
          <a:stretch>
            <a:fillRect/>
          </a:stretch>
        </p:blipFill>
        <p:spPr>
          <a:xfrm>
            <a:off x="1228239" y="3605160"/>
            <a:ext cx="6440105" cy="299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3714" y="2075984"/>
            <a:ext cx="3315410" cy="2210272"/>
          </a:xfrm>
          <a:prstGeom prst="rect">
            <a:avLst/>
          </a:prstGeom>
        </p:spPr>
      </p:pic>
      <p:pic>
        <p:nvPicPr>
          <p:cNvPr id="4" name="Рисунок 3" descr="IMG_04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4439696"/>
            <a:ext cx="3339414" cy="2204013"/>
          </a:xfrm>
          <a:prstGeom prst="rect">
            <a:avLst/>
          </a:prstGeom>
        </p:spPr>
      </p:pic>
      <p:pic>
        <p:nvPicPr>
          <p:cNvPr id="5" name="Рисунок 4" descr="IMG_0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7260" y="4425288"/>
            <a:ext cx="3321864" cy="2214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" y="315813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Священный Холм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Торжественное открытие праздника, посвященного 1150-летию зарождения российской государственности и  1150-летию основания Изборска</a:t>
            </a:r>
          </a:p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8 сентября  2013 г.</a:t>
            </a:r>
            <a:endParaRPr lang="ru-RU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 descr="IMG_05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2095491"/>
            <a:ext cx="3286148" cy="219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4143380"/>
            <a:ext cx="3857652" cy="2571768"/>
          </a:xfrm>
          <a:prstGeom prst="rect">
            <a:avLst/>
          </a:prstGeom>
        </p:spPr>
      </p:pic>
      <p:pic>
        <p:nvPicPr>
          <p:cNvPr id="6" name="Рисунок 5" descr="IMG_09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500174"/>
            <a:ext cx="3857652" cy="2571768"/>
          </a:xfrm>
          <a:prstGeom prst="rect">
            <a:avLst/>
          </a:prstGeom>
        </p:spPr>
      </p:pic>
      <p:pic>
        <p:nvPicPr>
          <p:cNvPr id="12" name="Рисунок 11" descr="IMG_1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143380"/>
            <a:ext cx="3857653" cy="2571769"/>
          </a:xfrm>
          <a:prstGeom prst="rect">
            <a:avLst/>
          </a:prstGeom>
        </p:spPr>
      </p:pic>
      <p:pic>
        <p:nvPicPr>
          <p:cNvPr id="14" name="Рисунок 13" descr="IMG_1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643438" y="1500174"/>
            <a:ext cx="3857652" cy="25717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42731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Областной фольклорный фестиваль  «3+3» </a:t>
            </a:r>
          </a:p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п. Старый  Изборск  2013 г.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pFtg2GbYMc.jpg"/>
          <p:cNvPicPr>
            <a:picLocks noChangeAspect="1"/>
          </p:cNvPicPr>
          <p:nvPr/>
        </p:nvPicPr>
        <p:blipFill>
          <a:blip r:embed="rId2" cstate="print"/>
          <a:srcRect b="4573"/>
          <a:stretch>
            <a:fillRect/>
          </a:stretch>
        </p:blipFill>
        <p:spPr>
          <a:xfrm>
            <a:off x="857224" y="4238710"/>
            <a:ext cx="3549293" cy="2333562"/>
          </a:xfrm>
          <a:prstGeom prst="rect">
            <a:avLst/>
          </a:prstGeom>
        </p:spPr>
      </p:pic>
      <p:pic>
        <p:nvPicPr>
          <p:cNvPr id="3" name="Рисунок 2" descr="IBarLTaT-Qs.jpg"/>
          <p:cNvPicPr>
            <a:picLocks noChangeAspect="1"/>
          </p:cNvPicPr>
          <p:nvPr/>
        </p:nvPicPr>
        <p:blipFill>
          <a:blip r:embed="rId3" cstate="print"/>
          <a:srcRect b="4477"/>
          <a:stretch>
            <a:fillRect/>
          </a:stretch>
        </p:blipFill>
        <p:spPr>
          <a:xfrm>
            <a:off x="4737483" y="4238710"/>
            <a:ext cx="3549293" cy="2333562"/>
          </a:xfrm>
          <a:prstGeom prst="rect">
            <a:avLst/>
          </a:prstGeom>
        </p:spPr>
      </p:pic>
      <p:pic>
        <p:nvPicPr>
          <p:cNvPr id="4" name="Рисунок 3" descr="yygZiZtEiu8.jpg"/>
          <p:cNvPicPr>
            <a:picLocks noChangeAspect="1"/>
          </p:cNvPicPr>
          <p:nvPr/>
        </p:nvPicPr>
        <p:blipFill>
          <a:blip r:embed="rId4" cstate="print"/>
          <a:srcRect b="6033"/>
          <a:stretch>
            <a:fillRect/>
          </a:stretch>
        </p:blipFill>
        <p:spPr>
          <a:xfrm>
            <a:off x="4737483" y="1846664"/>
            <a:ext cx="3549293" cy="2225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315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Открытый областной фестиваль любительских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театров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и фольклорных программ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«Затея сельской остроты» 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Музейный комплекс  «</a:t>
            </a:r>
            <a:r>
              <a:rPr lang="ru-RU" b="1" dirty="0" err="1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Бугрово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», </a:t>
            </a:r>
            <a:r>
              <a:rPr lang="ru-RU" b="1" dirty="0" err="1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Пушкиногорский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район  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2013 г.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8" descr="zzknqn3TAhc.jpg"/>
          <p:cNvPicPr>
            <a:picLocks noChangeAspect="1"/>
          </p:cNvPicPr>
          <p:nvPr/>
        </p:nvPicPr>
        <p:blipFill>
          <a:blip r:embed="rId5" cstate="print"/>
          <a:srcRect b="6033"/>
          <a:stretch>
            <a:fillRect/>
          </a:stretch>
        </p:blipFill>
        <p:spPr>
          <a:xfrm>
            <a:off x="857224" y="1846664"/>
            <a:ext cx="3549293" cy="2225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3936.JPG"/>
          <p:cNvPicPr>
            <a:picLocks noChangeAspect="1"/>
          </p:cNvPicPr>
          <p:nvPr/>
        </p:nvPicPr>
        <p:blipFill>
          <a:blip r:embed="rId2" cstate="print"/>
          <a:srcRect b="5447"/>
          <a:stretch>
            <a:fillRect/>
          </a:stretch>
        </p:blipFill>
        <p:spPr>
          <a:xfrm>
            <a:off x="637490" y="4163579"/>
            <a:ext cx="3934510" cy="2480131"/>
          </a:xfrm>
          <a:prstGeom prst="rect">
            <a:avLst/>
          </a:prstGeom>
        </p:spPr>
      </p:pic>
      <p:pic>
        <p:nvPicPr>
          <p:cNvPr id="7" name="Рисунок 6" descr="IMG_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488146"/>
            <a:ext cx="3934510" cy="2623007"/>
          </a:xfrm>
          <a:prstGeom prst="rect">
            <a:avLst/>
          </a:prstGeom>
        </p:spPr>
      </p:pic>
      <p:pic>
        <p:nvPicPr>
          <p:cNvPr id="9" name="Рисунок 8" descr="IMG_39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9456" y="1488146"/>
            <a:ext cx="3934510" cy="2623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2" y="341635"/>
            <a:ext cx="8715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Областной  конкурс  сказителей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Псковский областной центр народного творчества</a:t>
            </a:r>
          </a:p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Рисунок 10" descr="IMG_3759.JPG"/>
          <p:cNvPicPr>
            <a:picLocks noChangeAspect="1"/>
          </p:cNvPicPr>
          <p:nvPr/>
        </p:nvPicPr>
        <p:blipFill>
          <a:blip r:embed="rId5" cstate="print"/>
          <a:srcRect l="10145" t="9420" r="19333" b="24610"/>
          <a:stretch>
            <a:fillRect/>
          </a:stretch>
        </p:blipFill>
        <p:spPr>
          <a:xfrm>
            <a:off x="4714876" y="4193410"/>
            <a:ext cx="3929090" cy="245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Z6A1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83844"/>
            <a:ext cx="4069545" cy="2713029"/>
          </a:xfrm>
          <a:prstGeom prst="rect">
            <a:avLst/>
          </a:prstGeom>
        </p:spPr>
      </p:pic>
      <p:pic>
        <p:nvPicPr>
          <p:cNvPr id="6" name="Рисунок 5" descr="FZ6A1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285860"/>
            <a:ext cx="4104329" cy="2736219"/>
          </a:xfrm>
          <a:prstGeom prst="rect">
            <a:avLst/>
          </a:prstGeom>
        </p:spPr>
      </p:pic>
      <p:pic>
        <p:nvPicPr>
          <p:cNvPr id="7" name="Рисунок 6" descr="FZ6A12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073557"/>
            <a:ext cx="4069545" cy="2713029"/>
          </a:xfrm>
          <a:prstGeom prst="rect">
            <a:avLst/>
          </a:prstGeom>
        </p:spPr>
      </p:pic>
      <p:pic>
        <p:nvPicPr>
          <p:cNvPr id="8" name="Рисунок 7" descr="FZ6A14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4073557"/>
            <a:ext cx="4069545" cy="2713029"/>
          </a:xfrm>
          <a:prstGeom prst="rect">
            <a:avLst/>
          </a:prstGeom>
        </p:spPr>
      </p:pic>
      <p:pic>
        <p:nvPicPr>
          <p:cNvPr id="11" name="Рисунок 10" descr="шарф-1.jpg"/>
          <p:cNvPicPr>
            <a:picLocks noChangeAspect="1"/>
          </p:cNvPicPr>
          <p:nvPr/>
        </p:nvPicPr>
        <p:blipFill>
          <a:blip r:embed="rId6" cstate="print"/>
          <a:srcRect l="53324" t="3125" r="35596" b="3125"/>
          <a:stretch>
            <a:fillRect/>
          </a:stretch>
        </p:blipFill>
        <p:spPr>
          <a:xfrm rot="16200000">
            <a:off x="3964789" y="-3964789"/>
            <a:ext cx="1214422" cy="914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214290"/>
            <a:ext cx="7858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ВСЕРОССИЙСКАЯ МАСЛЕНИЦА </a:t>
            </a:r>
          </a:p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г. Псков  2013 год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7652" y="1552504"/>
            <a:ext cx="3672000" cy="2448000"/>
          </a:xfrm>
          <a:prstGeom prst="rect">
            <a:avLst/>
          </a:prstGeom>
        </p:spPr>
      </p:pic>
      <p:pic>
        <p:nvPicPr>
          <p:cNvPr id="6" name="Рисунок 5" descr="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7652" y="4119589"/>
            <a:ext cx="3672000" cy="2448000"/>
          </a:xfrm>
          <a:prstGeom prst="rect">
            <a:avLst/>
          </a:prstGeom>
        </p:spPr>
      </p:pic>
      <p:pic>
        <p:nvPicPr>
          <p:cNvPr id="7" name="Рисунок 6" descr="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124" y="1552504"/>
            <a:ext cx="3672000" cy="2448000"/>
          </a:xfrm>
          <a:prstGeom prst="rect">
            <a:avLst/>
          </a:prstGeom>
        </p:spPr>
      </p:pic>
      <p:pic>
        <p:nvPicPr>
          <p:cNvPr id="13" name="Рисунок 12" descr="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124" y="4119589"/>
            <a:ext cx="3679025" cy="24526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406" y="186617"/>
            <a:ext cx="8715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Открытый  фольклорный фестиваль-конкурс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им. Ольги Сергеевой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п. </a:t>
            </a:r>
            <a:r>
              <a:rPr lang="ru-RU" sz="2400" b="1" i="1" dirty="0" err="1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Усвяты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800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404664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Фестиваль-конкурс народной музыки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им. Б. С. Трояновского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г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. Новоржев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Рисунок 13" descr="Детская музыкальная школа г. Дно, руководитель Алла Мельн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4071943"/>
            <a:ext cx="4143372" cy="2357453"/>
          </a:xfrm>
          <a:prstGeom prst="rect">
            <a:avLst/>
          </a:prstGeom>
        </p:spPr>
      </p:pic>
      <p:pic>
        <p:nvPicPr>
          <p:cNvPr id="22" name="Рисунок 21" descr="ансамбль Частушка ДШИ п. Пушкинские Горы, руководитель Юрий Григорьев.jpg"/>
          <p:cNvPicPr>
            <a:picLocks noChangeAspect="1"/>
          </p:cNvPicPr>
          <p:nvPr/>
        </p:nvPicPr>
        <p:blipFill>
          <a:blip r:embed="rId3" cstate="print"/>
          <a:srcRect l="5128" b="8975"/>
          <a:stretch>
            <a:fillRect/>
          </a:stretch>
        </p:blipFill>
        <p:spPr>
          <a:xfrm>
            <a:off x="-32" y="4073850"/>
            <a:ext cx="5286412" cy="2355546"/>
          </a:xfrm>
          <a:prstGeom prst="rect">
            <a:avLst/>
          </a:prstGeom>
        </p:spPr>
      </p:pic>
      <p:pic>
        <p:nvPicPr>
          <p:cNvPr id="24" name="Рисунок 23" descr="IMG_2213.jpg"/>
          <p:cNvPicPr>
            <a:picLocks noChangeAspect="1"/>
          </p:cNvPicPr>
          <p:nvPr/>
        </p:nvPicPr>
        <p:blipFill>
          <a:blip r:embed="rId4" cstate="print"/>
          <a:srcRect l="1150"/>
          <a:stretch>
            <a:fillRect/>
          </a:stretch>
        </p:blipFill>
        <p:spPr>
          <a:xfrm>
            <a:off x="0" y="1714489"/>
            <a:ext cx="3071802" cy="2071702"/>
          </a:xfrm>
          <a:prstGeom prst="rect">
            <a:avLst/>
          </a:prstGeom>
        </p:spPr>
      </p:pic>
      <p:pic>
        <p:nvPicPr>
          <p:cNvPr id="25" name="Рисунок 24" descr="IMG_2198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6022" y="1714488"/>
            <a:ext cx="3107582" cy="2071721"/>
          </a:xfrm>
          <a:prstGeom prst="rect">
            <a:avLst/>
          </a:prstGeom>
        </p:spPr>
      </p:pic>
      <p:pic>
        <p:nvPicPr>
          <p:cNvPr id="26" name="Рисунок 25" descr="IMG_20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1714489"/>
            <a:ext cx="2980712" cy="2071701"/>
          </a:xfrm>
          <a:prstGeom prst="rect">
            <a:avLst/>
          </a:prstGeom>
        </p:spPr>
      </p:pic>
      <p:pic>
        <p:nvPicPr>
          <p:cNvPr id="8" name="Рисунок 7" descr="Трояновский-докум.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6336" y="332656"/>
            <a:ext cx="1272568" cy="1008112"/>
          </a:xfrm>
          <a:prstGeom prst="rect">
            <a:avLst/>
          </a:prstGeom>
        </p:spPr>
      </p:pic>
      <p:pic>
        <p:nvPicPr>
          <p:cNvPr id="11" name="Рисунок 10" descr="IMG_3187.JPG"/>
          <p:cNvPicPr>
            <a:picLocks noChangeAspect="1"/>
          </p:cNvPicPr>
          <p:nvPr/>
        </p:nvPicPr>
        <p:blipFill>
          <a:blip r:embed="rId8" cstate="print"/>
          <a:srcRect t="13333" b="2222"/>
          <a:stretch>
            <a:fillRect/>
          </a:stretch>
        </p:blipFill>
        <p:spPr>
          <a:xfrm>
            <a:off x="323528" y="260648"/>
            <a:ext cx="1080120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6482.JPG"/>
          <p:cNvPicPr>
            <a:picLocks noChangeAspect="1"/>
          </p:cNvPicPr>
          <p:nvPr/>
        </p:nvPicPr>
        <p:blipFill>
          <a:blip r:embed="rId2" cstate="print"/>
          <a:srcRect t="26164" b="15422"/>
          <a:stretch>
            <a:fillRect/>
          </a:stretch>
        </p:blipFill>
        <p:spPr>
          <a:xfrm>
            <a:off x="0" y="1844824"/>
            <a:ext cx="6841671" cy="2664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16632"/>
            <a:ext cx="64442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Областной ф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естиваль-конкурс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авторской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песни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 «Под сенью пушкинских аллей»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п. Пушкинские Горы  2012 г.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Рисунок 10" descr="IMG_7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332656"/>
            <a:ext cx="1836204" cy="1224136"/>
          </a:xfrm>
          <a:prstGeom prst="rect">
            <a:avLst/>
          </a:prstGeom>
        </p:spPr>
      </p:pic>
      <p:pic>
        <p:nvPicPr>
          <p:cNvPr id="13" name="Рисунок 12" descr="IMG_7090.JPG"/>
          <p:cNvPicPr>
            <a:picLocks noChangeAspect="1"/>
          </p:cNvPicPr>
          <p:nvPr/>
        </p:nvPicPr>
        <p:blipFill>
          <a:blip r:embed="rId4" cstate="print"/>
          <a:srcRect l="3846"/>
          <a:stretch>
            <a:fillRect/>
          </a:stretch>
        </p:blipFill>
        <p:spPr>
          <a:xfrm>
            <a:off x="7020272" y="3068960"/>
            <a:ext cx="1872208" cy="1298064"/>
          </a:xfrm>
          <a:prstGeom prst="rect">
            <a:avLst/>
          </a:prstGeom>
        </p:spPr>
      </p:pic>
      <p:pic>
        <p:nvPicPr>
          <p:cNvPr id="5" name="Рисунок 4" descr="IMG_64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858528" cy="1239019"/>
          </a:xfrm>
          <a:prstGeom prst="rect">
            <a:avLst/>
          </a:prstGeom>
        </p:spPr>
      </p:pic>
      <p:pic>
        <p:nvPicPr>
          <p:cNvPr id="7" name="Рисунок 6" descr="IMG_2353.JPG"/>
          <p:cNvPicPr>
            <a:picLocks noChangeAspect="1"/>
          </p:cNvPicPr>
          <p:nvPr/>
        </p:nvPicPr>
        <p:blipFill>
          <a:blip r:embed="rId6" cstate="print"/>
          <a:srcRect l="1963" t="50000" b="16926"/>
          <a:stretch>
            <a:fillRect/>
          </a:stretch>
        </p:blipFill>
        <p:spPr>
          <a:xfrm>
            <a:off x="0" y="4509120"/>
            <a:ext cx="8964488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9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909" y="3951486"/>
            <a:ext cx="3931181" cy="26207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28572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Областной  фестиваль хореографического творчества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«Танцуй, родная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Псковщина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Рисунок 17" descr="IMG_28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71472" y="3962399"/>
            <a:ext cx="3914810" cy="2609873"/>
          </a:xfrm>
          <a:prstGeom prst="rect">
            <a:avLst/>
          </a:prstGeom>
        </p:spPr>
      </p:pic>
      <p:pic>
        <p:nvPicPr>
          <p:cNvPr id="19" name="Рисунок 18" descr="IMG_25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71472" y="1285860"/>
            <a:ext cx="3914810" cy="2609873"/>
          </a:xfrm>
          <a:prstGeom prst="rect">
            <a:avLst/>
          </a:prstGeom>
        </p:spPr>
      </p:pic>
      <p:pic>
        <p:nvPicPr>
          <p:cNvPr id="20" name="Рисунок 19" descr="IMG_25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285860"/>
            <a:ext cx="3931145" cy="2620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3895733"/>
            <a:ext cx="3486182" cy="2324594"/>
          </a:xfrm>
          <a:prstGeom prst="rect">
            <a:avLst/>
          </a:prstGeom>
        </p:spPr>
      </p:pic>
      <p:pic>
        <p:nvPicPr>
          <p:cNvPr id="3" name="Рисунок 2" descr="IMG_1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895733"/>
            <a:ext cx="3486182" cy="2324121"/>
          </a:xfrm>
          <a:prstGeom prst="rect">
            <a:avLst/>
          </a:prstGeom>
        </p:spPr>
      </p:pic>
      <p:pic>
        <p:nvPicPr>
          <p:cNvPr id="4" name="Рисунок 3" descr="IMG_11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500174"/>
            <a:ext cx="3486182" cy="2324121"/>
          </a:xfrm>
          <a:prstGeom prst="rect">
            <a:avLst/>
          </a:prstGeom>
        </p:spPr>
      </p:pic>
      <p:pic>
        <p:nvPicPr>
          <p:cNvPr id="5" name="Рисунок 4" descr="IMG_1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1500174"/>
            <a:ext cx="3486182" cy="2324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366916"/>
            <a:ext cx="87154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Цикл творческих встреч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«Играй гармонь, звени частушка»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9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082508"/>
            <a:ext cx="2587448" cy="17249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32599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Укрепление межнациональных отношений</a:t>
            </a:r>
          </a:p>
          <a:p>
            <a:pPr algn="ctr">
              <a:buFont typeface="Arial" charset="0"/>
              <a:buChar char="•"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Фестиваль финно-угорских народов</a:t>
            </a:r>
          </a:p>
          <a:p>
            <a:pPr algn="ctr">
              <a:buFont typeface="Arial" charset="0"/>
              <a:buChar char="•"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Выставка  российских и эстонских фотографов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«Мы живем на одной земле»</a:t>
            </a:r>
          </a:p>
          <a:p>
            <a:pPr algn="ctr"/>
            <a:endParaRPr lang="ru-RU" sz="2800" b="1" dirty="0" smtClean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800" b="1" dirty="0" smtClean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" name="Рисунок 22" descr="IMG_8798.jpg"/>
          <p:cNvPicPr>
            <a:picLocks noChangeAspect="1"/>
          </p:cNvPicPr>
          <p:nvPr/>
        </p:nvPicPr>
        <p:blipFill>
          <a:blip r:embed="rId3" cstate="print"/>
          <a:srcRect l="9375" t="11059" b="43088"/>
          <a:stretch>
            <a:fillRect/>
          </a:stretch>
        </p:blipFill>
        <p:spPr>
          <a:xfrm>
            <a:off x="428596" y="3939875"/>
            <a:ext cx="8286776" cy="2369445"/>
          </a:xfrm>
          <a:prstGeom prst="rect">
            <a:avLst/>
          </a:prstGeom>
        </p:spPr>
      </p:pic>
      <p:pic>
        <p:nvPicPr>
          <p:cNvPr id="24" name="Рисунок 23" descr="IMG_9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082508"/>
            <a:ext cx="2582732" cy="1721821"/>
          </a:xfrm>
          <a:prstGeom prst="rect">
            <a:avLst/>
          </a:prstGeom>
        </p:spPr>
      </p:pic>
      <p:pic>
        <p:nvPicPr>
          <p:cNvPr id="25" name="Рисунок 24" descr="IMG_9483.jpg"/>
          <p:cNvPicPr>
            <a:picLocks noChangeAspect="1"/>
          </p:cNvPicPr>
          <p:nvPr/>
        </p:nvPicPr>
        <p:blipFill>
          <a:blip r:embed="rId5" cstate="print"/>
          <a:srcRect t="2838"/>
          <a:stretch>
            <a:fillRect/>
          </a:stretch>
        </p:blipFill>
        <p:spPr>
          <a:xfrm>
            <a:off x="3278991" y="2060848"/>
            <a:ext cx="2661161" cy="1723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200.JPG"/>
          <p:cNvPicPr>
            <a:picLocks noChangeAspect="1"/>
          </p:cNvPicPr>
          <p:nvPr/>
        </p:nvPicPr>
        <p:blipFill>
          <a:blip r:embed="rId3" cstate="print"/>
          <a:srcRect l="7692" r="7691"/>
          <a:stretch>
            <a:fillRect/>
          </a:stretch>
        </p:blipFill>
        <p:spPr>
          <a:xfrm>
            <a:off x="7321446" y="933028"/>
            <a:ext cx="1643042" cy="1294503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7912100" cy="6710363"/>
        </p:xfrm>
        <a:graphic>
          <a:graphicData uri="http://schemas.openxmlformats.org/presentationml/2006/ole">
            <p:oleObj spid="_x0000_s2050" name="Документ" r:id="rId4" imgW="10423398" imgH="8822401" progId="Word.Document.12">
              <p:embed/>
            </p:oleObj>
          </a:graphicData>
        </a:graphic>
      </p:graphicFrame>
      <p:pic>
        <p:nvPicPr>
          <p:cNvPr id="4" name="Рисунок 3" descr="IMG_1090.JPG"/>
          <p:cNvPicPr>
            <a:picLocks noChangeAspect="1"/>
          </p:cNvPicPr>
          <p:nvPr/>
        </p:nvPicPr>
        <p:blipFill>
          <a:blip r:embed="rId5" cstate="print"/>
          <a:srcRect l="3213"/>
          <a:stretch>
            <a:fillRect/>
          </a:stretch>
        </p:blipFill>
        <p:spPr>
          <a:xfrm>
            <a:off x="7173558" y="4643446"/>
            <a:ext cx="1791277" cy="1233826"/>
          </a:xfrm>
          <a:prstGeom prst="rect">
            <a:avLst/>
          </a:prstGeom>
        </p:spPr>
      </p:pic>
      <p:pic>
        <p:nvPicPr>
          <p:cNvPr id="5" name="Рисунок 4" descr="IMG_5213.JPG"/>
          <p:cNvPicPr>
            <a:picLocks noChangeAspect="1"/>
          </p:cNvPicPr>
          <p:nvPr/>
        </p:nvPicPr>
        <p:blipFill>
          <a:blip r:embed="rId6" cstate="print"/>
          <a:srcRect l="23171" t="3659" r="18292" b="6707"/>
          <a:stretch>
            <a:fillRect/>
          </a:stretch>
        </p:blipFill>
        <p:spPr>
          <a:xfrm>
            <a:off x="7535728" y="2756292"/>
            <a:ext cx="1428760" cy="1458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214422"/>
            <a:ext cx="82153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821369"/>
            <a:ext cx="83582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  Всероссийский фестиваль народного творчества</a:t>
            </a:r>
          </a:p>
          <a:p>
            <a:pPr algn="ctr"/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"Вместе мы – Россия»</a:t>
            </a:r>
          </a:p>
          <a:p>
            <a:pPr algn="ctr"/>
            <a:endParaRPr lang="ru-RU" sz="2400" b="1" dirty="0" smtClean="0">
              <a:solidFill>
                <a:srgbClr val="933735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charset="0"/>
              <a:buChar char="•"/>
            </a:pPr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  Всероссийский фестиваль народного творчества «Салют Победы» , посвященный  70-летию Победы в Великой Отечественной войне</a:t>
            </a:r>
          </a:p>
          <a:p>
            <a:pPr algn="ctr">
              <a:buFont typeface="Arial" charset="0"/>
              <a:buChar char="•"/>
            </a:pPr>
            <a:endParaRPr lang="ru-RU" sz="2400" b="1" dirty="0">
              <a:solidFill>
                <a:srgbClr val="933735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charset="0"/>
              <a:buChar char="•"/>
            </a:pPr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  Реализация </a:t>
            </a:r>
            <a:r>
              <a:rPr lang="ru-RU" sz="2400" b="1" dirty="0" err="1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подпроекта</a:t>
            </a:r>
            <a:endParaRPr lang="ru-RU" sz="2400" b="1" dirty="0" smtClean="0">
              <a:solidFill>
                <a:srgbClr val="93373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«Создание мультимедийного информационно-экспозиционного </a:t>
            </a:r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комплекса</a:t>
            </a:r>
          </a:p>
          <a:p>
            <a:pPr algn="ctr"/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«Народная традиционная культура </a:t>
            </a:r>
            <a:endParaRPr lang="ru-RU" sz="2400" b="1" dirty="0" smtClean="0">
              <a:solidFill>
                <a:srgbClr val="93373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Псковской </a:t>
            </a:r>
            <a:r>
              <a:rPr lang="ru-RU" sz="2400" b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области» </a:t>
            </a:r>
          </a:p>
          <a:p>
            <a:pPr algn="ctr"/>
            <a:r>
              <a:rPr lang="ru-RU" sz="2400" b="1" i="1" dirty="0" smtClean="0">
                <a:solidFill>
                  <a:srgbClr val="933735"/>
                </a:solidFill>
                <a:latin typeface="Arial" pitchFamily="34" charset="0"/>
                <a:cs typeface="Arial" pitchFamily="34" charset="0"/>
              </a:rPr>
              <a:t>в рамках Проекта Министерства культуры РФ и Всемирного банка развития «Сохранение и использование культурного наследия России»</a:t>
            </a:r>
            <a:endParaRPr lang="ru-RU" sz="2400" b="1" i="1" dirty="0">
              <a:solidFill>
                <a:srgbClr val="933735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500438"/>
            <a:ext cx="4286280" cy="2857520"/>
          </a:xfrm>
          <a:prstGeom prst="rect">
            <a:avLst/>
          </a:prstGeom>
        </p:spPr>
      </p:pic>
      <p:pic>
        <p:nvPicPr>
          <p:cNvPr id="4" name="Рисунок 3" descr="FZ6A2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00438"/>
            <a:ext cx="4286248" cy="2905124"/>
          </a:xfrm>
          <a:prstGeom prst="rect">
            <a:avLst/>
          </a:prstGeom>
        </p:spPr>
      </p:pic>
      <p:pic>
        <p:nvPicPr>
          <p:cNvPr id="5" name="Рисунок 4" descr="FZ6A14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571480"/>
            <a:ext cx="4286280" cy="2857520"/>
          </a:xfrm>
          <a:prstGeom prst="rect">
            <a:avLst/>
          </a:prstGeom>
        </p:spPr>
      </p:pic>
      <p:pic>
        <p:nvPicPr>
          <p:cNvPr id="7" name="Рисунок 6" descr="WWW-фонтан-стенд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00042"/>
          </a:xfrm>
          <a:prstGeom prst="rect">
            <a:avLst/>
          </a:prstGeom>
        </p:spPr>
      </p:pic>
      <p:pic>
        <p:nvPicPr>
          <p:cNvPr id="8" name="Рисунок 7" descr="WWW-фонтан-стенд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357958"/>
            <a:ext cx="9144000" cy="500042"/>
          </a:xfrm>
          <a:prstGeom prst="rect">
            <a:avLst/>
          </a:prstGeom>
        </p:spPr>
      </p:pic>
      <p:pic>
        <p:nvPicPr>
          <p:cNvPr id="12" name="Рисунок 11" descr="FZ6A0048 коп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571480"/>
            <a:ext cx="4286662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9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2" y="619126"/>
            <a:ext cx="4214810" cy="2809874"/>
          </a:xfrm>
          <a:prstGeom prst="rect">
            <a:avLst/>
          </a:prstGeom>
        </p:spPr>
      </p:pic>
      <p:pic>
        <p:nvPicPr>
          <p:cNvPr id="3" name="Рисунок 2" descr="IMG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33" y="3500438"/>
            <a:ext cx="4250529" cy="2833686"/>
          </a:xfrm>
          <a:prstGeom prst="rect">
            <a:avLst/>
          </a:prstGeom>
        </p:spPr>
      </p:pic>
      <p:pic>
        <p:nvPicPr>
          <p:cNvPr id="6" name="Рисунок 5" descr="IMG_0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500438"/>
            <a:ext cx="4214842" cy="2857520"/>
          </a:xfrm>
          <a:prstGeom prst="rect">
            <a:avLst/>
          </a:prstGeom>
        </p:spPr>
      </p:pic>
      <p:pic>
        <p:nvPicPr>
          <p:cNvPr id="7" name="Рисунок 6" descr="WWW-фонтан-стенд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71480"/>
          </a:xfrm>
          <a:prstGeom prst="rect">
            <a:avLst/>
          </a:prstGeom>
        </p:spPr>
      </p:pic>
      <p:pic>
        <p:nvPicPr>
          <p:cNvPr id="8" name="Рисунок 7" descr="WWW-фонтан-стенд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357958"/>
            <a:ext cx="9144000" cy="500042"/>
          </a:xfrm>
          <a:prstGeom prst="rect">
            <a:avLst/>
          </a:prstGeom>
        </p:spPr>
      </p:pic>
      <p:pic>
        <p:nvPicPr>
          <p:cNvPr id="9" name="Рисунок 8" descr="FZ6A05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642918"/>
            <a:ext cx="4179124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908" y="595314"/>
            <a:ext cx="4143372" cy="2762248"/>
          </a:xfrm>
          <a:prstGeom prst="rect">
            <a:avLst/>
          </a:prstGeom>
        </p:spPr>
      </p:pic>
      <p:pic>
        <p:nvPicPr>
          <p:cNvPr id="3" name="Рисунок 2" descr="FZ6A24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71501"/>
            <a:ext cx="4179091" cy="2786061"/>
          </a:xfrm>
          <a:prstGeom prst="rect">
            <a:avLst/>
          </a:prstGeom>
        </p:spPr>
      </p:pic>
      <p:pic>
        <p:nvPicPr>
          <p:cNvPr id="6" name="Рисунок 5" descr="WWW-фонтан-стенд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00042"/>
          </a:xfrm>
          <a:prstGeom prst="rect">
            <a:avLst/>
          </a:prstGeom>
        </p:spPr>
      </p:pic>
      <p:pic>
        <p:nvPicPr>
          <p:cNvPr id="7" name="Рисунок 6" descr="WWW-фонтан-стенд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57958"/>
            <a:ext cx="9144000" cy="500042"/>
          </a:xfrm>
          <a:prstGeom prst="rect">
            <a:avLst/>
          </a:prstGeom>
        </p:spPr>
      </p:pic>
      <p:pic>
        <p:nvPicPr>
          <p:cNvPr id="3074" name="Picture 2" descr="F:\Фото архив\2013\Масленица Всероссийская 2013\2013_03_16\IMG_02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714876" y="3500438"/>
            <a:ext cx="4143404" cy="2714644"/>
          </a:xfrm>
          <a:prstGeom prst="rect">
            <a:avLst/>
          </a:prstGeom>
          <a:noFill/>
        </p:spPr>
      </p:pic>
      <p:pic>
        <p:nvPicPr>
          <p:cNvPr id="3075" name="Picture 3" descr="F:\Фото архив\2013\Масленица Всероссийская 2013\2013_03_16\IMG_0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429000"/>
            <a:ext cx="417912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4071966" cy="2714644"/>
          </a:xfrm>
          <a:prstGeom prst="rect">
            <a:avLst/>
          </a:prstGeom>
        </p:spPr>
      </p:pic>
      <p:pic>
        <p:nvPicPr>
          <p:cNvPr id="5" name="Рисунок 4" descr="IMG_98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572000" y="642918"/>
            <a:ext cx="4064810" cy="2709874"/>
          </a:xfrm>
          <a:prstGeom prst="rect">
            <a:avLst/>
          </a:prstGeom>
        </p:spPr>
      </p:pic>
      <p:pic>
        <p:nvPicPr>
          <p:cNvPr id="6" name="Рисунок 5" descr="WWW-фонтан-стенд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57958"/>
            <a:ext cx="9144000" cy="500042"/>
          </a:xfrm>
          <a:prstGeom prst="rect">
            <a:avLst/>
          </a:prstGeom>
        </p:spPr>
      </p:pic>
      <p:pic>
        <p:nvPicPr>
          <p:cNvPr id="7" name="Рисунок 6" descr="WWW-фонтан-стенд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00042"/>
          </a:xfrm>
          <a:prstGeom prst="rect">
            <a:avLst/>
          </a:prstGeom>
        </p:spPr>
      </p:pic>
      <p:pic>
        <p:nvPicPr>
          <p:cNvPr id="10" name="Рисунок 9" descr="IMG_09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8"/>
            <a:ext cx="4071966" cy="2714644"/>
          </a:xfrm>
          <a:prstGeom prst="rect">
            <a:avLst/>
          </a:prstGeom>
        </p:spPr>
      </p:pic>
      <p:pic>
        <p:nvPicPr>
          <p:cNvPr id="14" name="Рисунок 13" descr="IMG_08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500438"/>
            <a:ext cx="4071966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Z6A4016 копия.jpg"/>
          <p:cNvPicPr>
            <a:picLocks noChangeAspect="1"/>
          </p:cNvPicPr>
          <p:nvPr/>
        </p:nvPicPr>
        <p:blipFill>
          <a:blip r:embed="rId2" cstate="print"/>
          <a:srcRect l="10631" t="13571" r="15959" b="13297"/>
          <a:stretch>
            <a:fillRect/>
          </a:stretch>
        </p:blipFill>
        <p:spPr>
          <a:xfrm>
            <a:off x="-32" y="428604"/>
            <a:ext cx="4182329" cy="3000396"/>
          </a:xfrm>
          <a:prstGeom prst="rect">
            <a:avLst/>
          </a:prstGeom>
        </p:spPr>
      </p:pic>
      <p:pic>
        <p:nvPicPr>
          <p:cNvPr id="4" name="Рисунок 3" descr="FZ6A3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1" y="500042"/>
            <a:ext cx="4214810" cy="2988684"/>
          </a:xfrm>
          <a:prstGeom prst="rect">
            <a:avLst/>
          </a:prstGeom>
        </p:spPr>
      </p:pic>
      <p:pic>
        <p:nvPicPr>
          <p:cNvPr id="8" name="Рисунок 7" descr="FZ6A4070.jpg"/>
          <p:cNvPicPr>
            <a:picLocks noChangeAspect="1"/>
          </p:cNvPicPr>
          <p:nvPr/>
        </p:nvPicPr>
        <p:blipFill>
          <a:blip r:embed="rId4" cstate="print"/>
          <a:srcRect l="30881" r="23039"/>
          <a:stretch>
            <a:fillRect/>
          </a:stretch>
        </p:blipFill>
        <p:spPr>
          <a:xfrm>
            <a:off x="3428992" y="0"/>
            <a:ext cx="2286016" cy="3434448"/>
          </a:xfrm>
          <a:prstGeom prst="rect">
            <a:avLst/>
          </a:prstGeom>
        </p:spPr>
      </p:pic>
      <p:pic>
        <p:nvPicPr>
          <p:cNvPr id="9" name="Рисунок 8" descr="WWW-фонтан-стенд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357958"/>
            <a:ext cx="9144000" cy="500042"/>
          </a:xfrm>
          <a:prstGeom prst="rect">
            <a:avLst/>
          </a:prstGeom>
        </p:spPr>
      </p:pic>
      <p:pic>
        <p:nvPicPr>
          <p:cNvPr id="10" name="Рисунок 9" descr="WWW-фонтан-стенд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500042"/>
          </a:xfrm>
          <a:prstGeom prst="rect">
            <a:avLst/>
          </a:prstGeom>
        </p:spPr>
      </p:pic>
      <p:pic>
        <p:nvPicPr>
          <p:cNvPr id="4101" name="Picture 5" descr="http://ocnt-pskov.ucoz.ru/_nw/23/16619883.jpg"/>
          <p:cNvPicPr>
            <a:picLocks noChangeAspect="1" noChangeArrowheads="1"/>
          </p:cNvPicPr>
          <p:nvPr/>
        </p:nvPicPr>
        <p:blipFill>
          <a:blip r:embed="rId6" cstate="print"/>
          <a:srcRect t="38404" r="1749" b="13027"/>
          <a:stretch>
            <a:fillRect/>
          </a:stretch>
        </p:blipFill>
        <p:spPr bwMode="auto">
          <a:xfrm>
            <a:off x="0" y="3356492"/>
            <a:ext cx="9144000" cy="3001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892807"/>
            <a:ext cx="78581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Указ Президента РФ от 28 июля 2012 года</a:t>
            </a:r>
          </a:p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№1062 «О мерах государственной</a:t>
            </a:r>
          </a:p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поддержки муниципальных учреждений </a:t>
            </a:r>
          </a:p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культуры, находящихся на территориях</a:t>
            </a:r>
          </a:p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сельских поселений и  их работников»</a:t>
            </a:r>
          </a:p>
          <a:p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Парламентские слушания Совета Федерации</a:t>
            </a:r>
          </a:p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Федерального собрания РФ </a:t>
            </a:r>
          </a:p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«Культурно-просветительские учреждения:  </a:t>
            </a:r>
          </a:p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проблемы и перспективы»</a:t>
            </a:r>
          </a:p>
          <a:p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IV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межпарламентский форум </a:t>
            </a:r>
          </a:p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«Историко-культурное  наследие    России»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247.jpg"/>
          <p:cNvPicPr>
            <a:picLocks noChangeAspect="1"/>
          </p:cNvPicPr>
          <p:nvPr/>
        </p:nvPicPr>
        <p:blipFill>
          <a:blip r:embed="rId2" cstate="print"/>
          <a:srcRect r="855"/>
          <a:stretch>
            <a:fillRect/>
          </a:stretch>
        </p:blipFill>
        <p:spPr>
          <a:xfrm>
            <a:off x="464317" y="4072558"/>
            <a:ext cx="4036246" cy="2714028"/>
          </a:xfrm>
          <a:prstGeom prst="rect">
            <a:avLst/>
          </a:prstGeom>
        </p:spPr>
      </p:pic>
      <p:pic>
        <p:nvPicPr>
          <p:cNvPr id="3" name="Рисунок 2" descr="IMG_4199.jpg"/>
          <p:cNvPicPr>
            <a:picLocks noChangeAspect="1"/>
          </p:cNvPicPr>
          <p:nvPr/>
        </p:nvPicPr>
        <p:blipFill>
          <a:blip r:embed="rId3" cstate="print"/>
          <a:srcRect t="7080"/>
          <a:stretch>
            <a:fillRect/>
          </a:stretch>
        </p:blipFill>
        <p:spPr>
          <a:xfrm>
            <a:off x="4607719" y="1500174"/>
            <a:ext cx="4036247" cy="2500330"/>
          </a:xfrm>
          <a:prstGeom prst="rect">
            <a:avLst/>
          </a:prstGeom>
        </p:spPr>
      </p:pic>
      <p:pic>
        <p:nvPicPr>
          <p:cNvPr id="4" name="Рисунок 3" descr="IMG_4237.jpg"/>
          <p:cNvPicPr>
            <a:picLocks noChangeAspect="1"/>
          </p:cNvPicPr>
          <p:nvPr/>
        </p:nvPicPr>
        <p:blipFill>
          <a:blip r:embed="rId4" cstate="print"/>
          <a:srcRect t="7965"/>
          <a:stretch>
            <a:fillRect/>
          </a:stretch>
        </p:blipFill>
        <p:spPr>
          <a:xfrm>
            <a:off x="464315" y="1500174"/>
            <a:ext cx="4036247" cy="2476518"/>
          </a:xfrm>
          <a:prstGeom prst="rect">
            <a:avLst/>
          </a:prstGeom>
        </p:spPr>
      </p:pic>
      <p:pic>
        <p:nvPicPr>
          <p:cNvPr id="5" name="Рисунок 4" descr="IMG_42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923" y="4072558"/>
            <a:ext cx="4071043" cy="2714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0"/>
            <a:ext cx="7858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Патриотическая акция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«Воинский подвиг глазами детей» 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г. Остров  2012 г.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426</Words>
  <Application>Microsoft Office PowerPoint</Application>
  <PresentationFormat>Экран (4:3)</PresentationFormat>
  <Paragraphs>88</Paragraphs>
  <Slides>27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Документ Microsoft Office Word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WareZ Provider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VMS</cp:lastModifiedBy>
  <cp:revision>68</cp:revision>
  <dcterms:created xsi:type="dcterms:W3CDTF">2013-03-20T06:20:04Z</dcterms:created>
  <dcterms:modified xsi:type="dcterms:W3CDTF">2013-04-30T06:21:12Z</dcterms:modified>
</cp:coreProperties>
</file>