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5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336" r:id="rId21"/>
    <p:sldId id="337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4" autoAdjust="0"/>
    <p:restoredTop sz="94681" autoAdjust="0"/>
  </p:normalViewPr>
  <p:slideViewPr>
    <p:cSldViewPr>
      <p:cViewPr varScale="1">
        <p:scale>
          <a:sx n="64" d="100"/>
          <a:sy n="64" d="100"/>
        </p:scale>
        <p:origin x="-154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2548-E64B-45A9-BAAE-63A22D8C4054}" type="datetimeFigureOut">
              <a:rPr lang="ru-RU" smtClean="0"/>
              <a:pPr/>
              <a:t>05.03.2013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F6D0-9336-4B9E-95B1-02BD078990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9641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2548-E64B-45A9-BAAE-63A22D8C4054}" type="datetimeFigureOut">
              <a:rPr lang="ru-RU" smtClean="0"/>
              <a:pPr/>
              <a:t>05.03.2013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F6D0-9336-4B9E-95B1-02BD078990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9641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2548-E64B-45A9-BAAE-63A22D8C4054}" type="datetimeFigureOut">
              <a:rPr lang="ru-RU" smtClean="0"/>
              <a:pPr/>
              <a:t>05.03.2013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F6D0-9336-4B9E-95B1-02BD078990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9641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2548-E64B-45A9-BAAE-63A22D8C4054}" type="datetimeFigureOut">
              <a:rPr lang="ru-RU" smtClean="0"/>
              <a:pPr/>
              <a:t>05.03.2013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F6D0-9336-4B9E-95B1-02BD078990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9641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2548-E64B-45A9-BAAE-63A22D8C4054}" type="datetimeFigureOut">
              <a:rPr lang="ru-RU" smtClean="0"/>
              <a:pPr/>
              <a:t>05.03.2013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F6D0-9336-4B9E-95B1-02BD078990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9641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2548-E64B-45A9-BAAE-63A22D8C4054}" type="datetimeFigureOut">
              <a:rPr lang="ru-RU" smtClean="0"/>
              <a:pPr/>
              <a:t>05.03.2013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F6D0-9336-4B9E-95B1-02BD078990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9641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2548-E64B-45A9-BAAE-63A22D8C4054}" type="datetimeFigureOut">
              <a:rPr lang="ru-RU" smtClean="0"/>
              <a:pPr/>
              <a:t>05.03.2013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F6D0-9336-4B9E-95B1-02BD078990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9641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2548-E64B-45A9-BAAE-63A22D8C4054}" type="datetimeFigureOut">
              <a:rPr lang="ru-RU" smtClean="0"/>
              <a:pPr/>
              <a:t>05.03.2013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F6D0-9336-4B9E-95B1-02BD078990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9641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2548-E64B-45A9-BAAE-63A22D8C4054}" type="datetimeFigureOut">
              <a:rPr lang="ru-RU" smtClean="0"/>
              <a:pPr/>
              <a:t>05.03.2013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F6D0-9336-4B9E-95B1-02BD078990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9641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2548-E64B-45A9-BAAE-63A22D8C4054}" type="datetimeFigureOut">
              <a:rPr lang="ru-RU" smtClean="0"/>
              <a:pPr/>
              <a:t>05.03.2013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F6D0-9336-4B9E-95B1-02BD078990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9641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2548-E64B-45A9-BAAE-63A22D8C4054}" type="datetimeFigureOut">
              <a:rPr lang="ru-RU" smtClean="0"/>
              <a:pPr/>
              <a:t>05.03.2013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F6D0-9336-4B9E-95B1-02BD078990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9641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E2548-E64B-45A9-BAAE-63A22D8C4054}" type="datetimeFigureOut">
              <a:rPr lang="ru-RU" smtClean="0"/>
              <a:pPr/>
              <a:t>05.03.2013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1F6D0-9336-4B9E-95B1-02BD078990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9641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5;&#1088;&#1077;&#1079;&#1077;&#1085;&#1090;&#1072;&#1094;&#1080;&#1103;\&#1052;&#1072;&#1089;&#1083;&#1077;&#1085;&#1080;&#1095;&#1085;&#1099;&#1077;%20&#1082;&#1072;&#1088;&#1090;&#1080;&#1085;&#1082;&#1080;.wav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афиша-3х6-2012-1 .jpg"/>
          <p:cNvPicPr>
            <a:picLocks noChangeAspect="1"/>
          </p:cNvPicPr>
          <p:nvPr/>
        </p:nvPicPr>
        <p:blipFill>
          <a:blip r:embed="rId3"/>
          <a:srcRect l="1292"/>
          <a:stretch>
            <a:fillRect/>
          </a:stretch>
        </p:blipFill>
        <p:spPr bwMode="auto">
          <a:xfrm>
            <a:off x="0" y="1879599"/>
            <a:ext cx="9144032" cy="467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750" y="549275"/>
            <a:ext cx="80645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 ПОЖАЛОВАТЬ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ВСЕРОССИЙСКУЮ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МАСЛЕНИЦУ 2012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4" name="Масленичные картинки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696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733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641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8</Words>
  <Application>Microsoft Office PowerPoint</Application>
  <PresentationFormat>Экран (4:3)</PresentationFormat>
  <Paragraphs>2</Paragraphs>
  <Slides>78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</vt:vector>
  </TitlesOfParts>
  <Company>WareZ Provider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www.PHILka.RU</dc:creator>
  <cp:lastModifiedBy>www.PHILka.RU</cp:lastModifiedBy>
  <cp:revision>7</cp:revision>
  <dcterms:created xsi:type="dcterms:W3CDTF">2013-03-04T14:26:01Z</dcterms:created>
  <dcterms:modified xsi:type="dcterms:W3CDTF">2013-03-05T08:43:20Z</dcterms:modified>
</cp:coreProperties>
</file>