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8"/>
  </p:notesMasterIdLst>
  <p:sldIdLst>
    <p:sldId id="256" r:id="rId2"/>
    <p:sldId id="354" r:id="rId3"/>
    <p:sldId id="355" r:id="rId4"/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0" r:id="rId19"/>
    <p:sldId id="289" r:id="rId20"/>
    <p:sldId id="302" r:id="rId21"/>
    <p:sldId id="288" r:id="rId22"/>
    <p:sldId id="298" r:id="rId23"/>
    <p:sldId id="297" r:id="rId24"/>
    <p:sldId id="296" r:id="rId25"/>
    <p:sldId id="295" r:id="rId26"/>
    <p:sldId id="299" r:id="rId27"/>
    <p:sldId id="294" r:id="rId28"/>
    <p:sldId id="293" r:id="rId29"/>
    <p:sldId id="292" r:id="rId30"/>
    <p:sldId id="291" r:id="rId31"/>
    <p:sldId id="301" r:id="rId32"/>
    <p:sldId id="300" r:id="rId33"/>
    <p:sldId id="353" r:id="rId34"/>
    <p:sldId id="303" r:id="rId35"/>
    <p:sldId id="304" r:id="rId36"/>
    <p:sldId id="359" r:id="rId37"/>
    <p:sldId id="358" r:id="rId38"/>
    <p:sldId id="305" r:id="rId39"/>
    <p:sldId id="306" r:id="rId40"/>
    <p:sldId id="307" r:id="rId41"/>
    <p:sldId id="308" r:id="rId42"/>
    <p:sldId id="309" r:id="rId43"/>
    <p:sldId id="311" r:id="rId44"/>
    <p:sldId id="310" r:id="rId45"/>
    <p:sldId id="316" r:id="rId46"/>
    <p:sldId id="357" r:id="rId47"/>
    <p:sldId id="313" r:id="rId48"/>
    <p:sldId id="317" r:id="rId49"/>
    <p:sldId id="314" r:id="rId50"/>
    <p:sldId id="352" r:id="rId51"/>
    <p:sldId id="312" r:id="rId52"/>
    <p:sldId id="322" r:id="rId53"/>
    <p:sldId id="336" r:id="rId54"/>
    <p:sldId id="335" r:id="rId55"/>
    <p:sldId id="350" r:id="rId56"/>
    <p:sldId id="351" r:id="rId57"/>
  </p:sldIdLst>
  <p:sldSz cx="16256000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8B7A11"/>
    <a:srgbClr val="B80000"/>
    <a:srgbClr val="A79378"/>
    <a:srgbClr val="CC3300"/>
    <a:srgbClr val="FD5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894" y="78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38FFA-447D-4E2A-BC72-0E28E25815C7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D61CF-225B-4EA1-80D8-14B4C45BD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8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D61CF-225B-4EA1-80D8-14B4C45BD3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54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D61CF-225B-4EA1-80D8-14B4C45BD3A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4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D61CF-225B-4EA1-80D8-14B4C45BD3AA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93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D61CF-225B-4EA1-80D8-14B4C45BD3AA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36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D61CF-225B-4EA1-80D8-14B4C45BD3AA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82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D61CF-225B-4EA1-80D8-14B4C45BD3AA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2840575"/>
            <a:ext cx="138176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3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67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3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19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02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8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70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641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3543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199" y="488951"/>
            <a:ext cx="2743201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8" y="488951"/>
            <a:ext cx="7958668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9010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58846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113" y="5875867"/>
            <a:ext cx="13817600" cy="1816100"/>
          </a:xfrm>
        </p:spPr>
        <p:txBody>
          <a:bodyPr anchor="t"/>
          <a:lstStyle>
            <a:lvl1pPr algn="l">
              <a:defRPr sz="948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4113" y="3875626"/>
            <a:ext cx="13817600" cy="2000249"/>
          </a:xfrm>
        </p:spPr>
        <p:txBody>
          <a:bodyPr anchor="b"/>
          <a:lstStyle>
            <a:lvl1pPr marL="0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1pPr>
            <a:lvl2pPr marL="1083825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2pPr>
            <a:lvl3pPr marL="216765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3pPr>
            <a:lvl4pPr marL="3251475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4pPr>
            <a:lvl5pPr marL="433529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5pPr>
            <a:lvl6pPr marL="5419123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6pPr>
            <a:lvl7pPr marL="650294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7pPr>
            <a:lvl8pPr marL="7586773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8pPr>
            <a:lvl9pPr marL="8670596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90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11" y="2844806"/>
            <a:ext cx="5350933" cy="8045451"/>
          </a:xfrm>
        </p:spPr>
        <p:txBody>
          <a:bodyPr/>
          <a:lstStyle>
            <a:lvl1pPr>
              <a:defRPr sz="6637"/>
            </a:lvl1pPr>
            <a:lvl2pPr>
              <a:defRPr sz="5689"/>
            </a:lvl2pPr>
            <a:lvl3pPr>
              <a:defRPr sz="4741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1478" y="2844806"/>
            <a:ext cx="5350933" cy="8045451"/>
          </a:xfrm>
        </p:spPr>
        <p:txBody>
          <a:bodyPr/>
          <a:lstStyle>
            <a:lvl1pPr>
              <a:defRPr sz="6637"/>
            </a:lvl1pPr>
            <a:lvl2pPr>
              <a:defRPr sz="5689"/>
            </a:lvl2pPr>
            <a:lvl3pPr>
              <a:defRPr sz="4741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56327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806" y="2046817"/>
            <a:ext cx="7182556" cy="853016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25" indent="0">
              <a:buNone/>
              <a:defRPr sz="4741" b="1"/>
            </a:lvl2pPr>
            <a:lvl3pPr marL="2167650" indent="0">
              <a:buNone/>
              <a:defRPr sz="4267" b="1"/>
            </a:lvl3pPr>
            <a:lvl4pPr marL="3251475" indent="0">
              <a:buNone/>
              <a:defRPr sz="3793" b="1"/>
            </a:lvl4pPr>
            <a:lvl5pPr marL="4335298" indent="0">
              <a:buNone/>
              <a:defRPr sz="3793" b="1"/>
            </a:lvl5pPr>
            <a:lvl6pPr marL="5419123" indent="0">
              <a:buNone/>
              <a:defRPr sz="3793" b="1"/>
            </a:lvl6pPr>
            <a:lvl7pPr marL="6502948" indent="0">
              <a:buNone/>
              <a:defRPr sz="3793" b="1"/>
            </a:lvl7pPr>
            <a:lvl8pPr marL="7586773" indent="0">
              <a:buNone/>
              <a:defRPr sz="3793" b="1"/>
            </a:lvl8pPr>
            <a:lvl9pPr marL="8670596" indent="0">
              <a:buNone/>
              <a:defRPr sz="37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2806" y="2899833"/>
            <a:ext cx="7182556" cy="5268384"/>
          </a:xfrm>
        </p:spPr>
        <p:txBody>
          <a:bodyPr/>
          <a:lstStyle>
            <a:lvl1pPr>
              <a:defRPr sz="5689"/>
            </a:lvl1pPr>
            <a:lvl2pPr>
              <a:defRPr sz="4741"/>
            </a:lvl2pPr>
            <a:lvl3pPr>
              <a:defRPr sz="4267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257834" y="2046817"/>
            <a:ext cx="7185377" cy="853016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25" indent="0">
              <a:buNone/>
              <a:defRPr sz="4741" b="1"/>
            </a:lvl2pPr>
            <a:lvl3pPr marL="2167650" indent="0">
              <a:buNone/>
              <a:defRPr sz="4267" b="1"/>
            </a:lvl3pPr>
            <a:lvl4pPr marL="3251475" indent="0">
              <a:buNone/>
              <a:defRPr sz="3793" b="1"/>
            </a:lvl4pPr>
            <a:lvl5pPr marL="4335298" indent="0">
              <a:buNone/>
              <a:defRPr sz="3793" b="1"/>
            </a:lvl5pPr>
            <a:lvl6pPr marL="5419123" indent="0">
              <a:buNone/>
              <a:defRPr sz="3793" b="1"/>
            </a:lvl6pPr>
            <a:lvl7pPr marL="6502948" indent="0">
              <a:buNone/>
              <a:defRPr sz="3793" b="1"/>
            </a:lvl7pPr>
            <a:lvl8pPr marL="7586773" indent="0">
              <a:buNone/>
              <a:defRPr sz="3793" b="1"/>
            </a:lvl8pPr>
            <a:lvl9pPr marL="8670596" indent="0">
              <a:buNone/>
              <a:defRPr sz="37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257834" y="2899833"/>
            <a:ext cx="7185377" cy="5268384"/>
          </a:xfrm>
        </p:spPr>
        <p:txBody>
          <a:bodyPr/>
          <a:lstStyle>
            <a:lvl1pPr>
              <a:defRPr sz="5689"/>
            </a:lvl1pPr>
            <a:lvl2pPr>
              <a:defRPr sz="4741"/>
            </a:lvl2pPr>
            <a:lvl3pPr>
              <a:defRPr sz="4267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53609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32505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5825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10" y="364067"/>
            <a:ext cx="5348113" cy="1549400"/>
          </a:xfrm>
        </p:spPr>
        <p:txBody>
          <a:bodyPr anchor="b"/>
          <a:lstStyle>
            <a:lvl1pPr algn="l">
              <a:defRPr sz="474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5654" y="364075"/>
            <a:ext cx="9087557" cy="7804151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10" y="1913475"/>
            <a:ext cx="5348113" cy="6254751"/>
          </a:xfrm>
        </p:spPr>
        <p:txBody>
          <a:bodyPr/>
          <a:lstStyle>
            <a:lvl1pPr marL="0" indent="0">
              <a:buNone/>
              <a:defRPr sz="3319"/>
            </a:lvl1pPr>
            <a:lvl2pPr marL="1083825" indent="0">
              <a:buNone/>
              <a:defRPr sz="2844"/>
            </a:lvl2pPr>
            <a:lvl3pPr marL="2167650" indent="0">
              <a:buNone/>
              <a:defRPr sz="2370"/>
            </a:lvl3pPr>
            <a:lvl4pPr marL="3251475" indent="0">
              <a:buNone/>
              <a:defRPr sz="2133"/>
            </a:lvl4pPr>
            <a:lvl5pPr marL="4335298" indent="0">
              <a:buNone/>
              <a:defRPr sz="2133"/>
            </a:lvl5pPr>
            <a:lvl6pPr marL="5419123" indent="0">
              <a:buNone/>
              <a:defRPr sz="2133"/>
            </a:lvl6pPr>
            <a:lvl7pPr marL="6502948" indent="0">
              <a:buNone/>
              <a:defRPr sz="2133"/>
            </a:lvl7pPr>
            <a:lvl8pPr marL="7586773" indent="0">
              <a:buNone/>
              <a:defRPr sz="2133"/>
            </a:lvl8pPr>
            <a:lvl9pPr marL="8670596" indent="0">
              <a:buNone/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3507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290" y="6400806"/>
            <a:ext cx="9753600" cy="755651"/>
          </a:xfrm>
        </p:spPr>
        <p:txBody>
          <a:bodyPr anchor="b"/>
          <a:lstStyle>
            <a:lvl1pPr algn="l">
              <a:defRPr sz="474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86290" y="817033"/>
            <a:ext cx="9753600" cy="5486400"/>
          </a:xfrm>
        </p:spPr>
        <p:txBody>
          <a:bodyPr/>
          <a:lstStyle>
            <a:lvl1pPr marL="0" indent="0">
              <a:buNone/>
              <a:defRPr sz="7585"/>
            </a:lvl1pPr>
            <a:lvl2pPr marL="1083825" indent="0">
              <a:buNone/>
              <a:defRPr sz="6637"/>
            </a:lvl2pPr>
            <a:lvl3pPr marL="2167650" indent="0">
              <a:buNone/>
              <a:defRPr sz="5689"/>
            </a:lvl3pPr>
            <a:lvl4pPr marL="3251475" indent="0">
              <a:buNone/>
              <a:defRPr sz="4741"/>
            </a:lvl4pPr>
            <a:lvl5pPr marL="4335298" indent="0">
              <a:buNone/>
              <a:defRPr sz="4741"/>
            </a:lvl5pPr>
            <a:lvl6pPr marL="5419123" indent="0">
              <a:buNone/>
              <a:defRPr sz="4741"/>
            </a:lvl6pPr>
            <a:lvl7pPr marL="6502948" indent="0">
              <a:buNone/>
              <a:defRPr sz="4741"/>
            </a:lvl7pPr>
            <a:lvl8pPr marL="7586773" indent="0">
              <a:buNone/>
              <a:defRPr sz="4741"/>
            </a:lvl8pPr>
            <a:lvl9pPr marL="8670596" indent="0">
              <a:buNone/>
              <a:defRPr sz="474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86290" y="7156457"/>
            <a:ext cx="9753600" cy="1073149"/>
          </a:xfrm>
        </p:spPr>
        <p:txBody>
          <a:bodyPr/>
          <a:lstStyle>
            <a:lvl1pPr marL="0" indent="0">
              <a:buNone/>
              <a:defRPr sz="3319"/>
            </a:lvl1pPr>
            <a:lvl2pPr marL="1083825" indent="0">
              <a:buNone/>
              <a:defRPr sz="2844"/>
            </a:lvl2pPr>
            <a:lvl3pPr marL="2167650" indent="0">
              <a:buNone/>
              <a:defRPr sz="2370"/>
            </a:lvl3pPr>
            <a:lvl4pPr marL="3251475" indent="0">
              <a:buNone/>
              <a:defRPr sz="2133"/>
            </a:lvl4pPr>
            <a:lvl5pPr marL="4335298" indent="0">
              <a:buNone/>
              <a:defRPr sz="2133"/>
            </a:lvl5pPr>
            <a:lvl6pPr marL="5419123" indent="0">
              <a:buNone/>
              <a:defRPr sz="2133"/>
            </a:lvl6pPr>
            <a:lvl7pPr marL="6502948" indent="0">
              <a:buNone/>
              <a:defRPr sz="2133"/>
            </a:lvl7pPr>
            <a:lvl8pPr marL="7586773" indent="0">
              <a:buNone/>
              <a:defRPr sz="2133"/>
            </a:lvl8pPr>
            <a:lvl9pPr marL="8670596" indent="0">
              <a:buNone/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4186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800" y="2133609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2800" y="8475142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554134" y="8475142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50133" y="8475142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ctr" defTabSz="2167650" rtl="0" eaLnBrk="1" latinLnBrk="0" hangingPunct="1">
        <a:spcBef>
          <a:spcPct val="0"/>
        </a:spcBef>
        <a:buNone/>
        <a:defRPr sz="10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2869" indent="-812869" algn="l" defTabSz="2167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85" kern="1200">
          <a:solidFill>
            <a:schemeClr val="tx1"/>
          </a:solidFill>
          <a:latin typeface="+mn-lt"/>
          <a:ea typeface="+mn-ea"/>
          <a:cs typeface="+mn-cs"/>
        </a:defRPr>
      </a:lvl1pPr>
      <a:lvl2pPr marL="1761214" indent="-677392" algn="l" defTabSz="2167650" rtl="0" eaLnBrk="1" latinLnBrk="0" hangingPunct="1">
        <a:spcBef>
          <a:spcPct val="20000"/>
        </a:spcBef>
        <a:buFont typeface="Arial" panose="020B0604020202020204" pitchFamily="34" charset="0"/>
        <a:buChar char="–"/>
        <a:defRPr sz="6637" kern="1200">
          <a:solidFill>
            <a:schemeClr val="tx1"/>
          </a:solidFill>
          <a:latin typeface="+mn-lt"/>
          <a:ea typeface="+mn-ea"/>
          <a:cs typeface="+mn-cs"/>
        </a:defRPr>
      </a:lvl2pPr>
      <a:lvl3pPr marL="2709562" indent="-541911" algn="l" defTabSz="2167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3pPr>
      <a:lvl4pPr marL="3793387" indent="-541911" algn="l" defTabSz="2167650" rtl="0" eaLnBrk="1" latinLnBrk="0" hangingPunct="1">
        <a:spcBef>
          <a:spcPct val="20000"/>
        </a:spcBef>
        <a:buFont typeface="Arial" panose="020B0604020202020204" pitchFamily="34" charset="0"/>
        <a:buChar char="–"/>
        <a:defRPr sz="4741" kern="1200">
          <a:solidFill>
            <a:schemeClr val="tx1"/>
          </a:solidFill>
          <a:latin typeface="+mn-lt"/>
          <a:ea typeface="+mn-ea"/>
          <a:cs typeface="+mn-cs"/>
        </a:defRPr>
      </a:lvl4pPr>
      <a:lvl5pPr marL="4877212" indent="-541911" algn="l" defTabSz="2167650" rtl="0" eaLnBrk="1" latinLnBrk="0" hangingPunct="1">
        <a:spcBef>
          <a:spcPct val="20000"/>
        </a:spcBef>
        <a:buFont typeface="Arial" panose="020B0604020202020204" pitchFamily="34" charset="0"/>
        <a:buChar char="»"/>
        <a:defRPr sz="4741" kern="1200">
          <a:solidFill>
            <a:schemeClr val="tx1"/>
          </a:solidFill>
          <a:latin typeface="+mn-lt"/>
          <a:ea typeface="+mn-ea"/>
          <a:cs typeface="+mn-cs"/>
        </a:defRPr>
      </a:lvl5pPr>
      <a:lvl6pPr marL="5961037" indent="-541911" algn="l" defTabSz="2167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6pPr>
      <a:lvl7pPr marL="7044860" indent="-541911" algn="l" defTabSz="2167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7pPr>
      <a:lvl8pPr marL="8128685" indent="-541911" algn="l" defTabSz="2167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8pPr>
      <a:lvl9pPr marL="9212510" indent="-541911" algn="l" defTabSz="2167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825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650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475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5298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9123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948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6773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70596" algn="l" defTabSz="216765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g"/><Relationship Id="rId10" Type="http://schemas.openxmlformats.org/officeDocument/2006/relationships/image" Target="../media/image7.jpeg"/><Relationship Id="rId4" Type="http://schemas.openxmlformats.org/officeDocument/2006/relationships/image" Target="../media/image2.jpg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g"/><Relationship Id="rId10" Type="http://schemas.openxmlformats.org/officeDocument/2006/relationships/image" Target="../media/image7.jpeg"/><Relationship Id="rId4" Type="http://schemas.openxmlformats.org/officeDocument/2006/relationships/image" Target="../media/image2.jpg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g"/><Relationship Id="rId10" Type="http://schemas.openxmlformats.org/officeDocument/2006/relationships/image" Target="../media/image7.jpeg"/><Relationship Id="rId4" Type="http://schemas.openxmlformats.org/officeDocument/2006/relationships/image" Target="../media/image2.jpg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g"/><Relationship Id="rId10" Type="http://schemas.openxmlformats.org/officeDocument/2006/relationships/image" Target="../media/image7.jpeg"/><Relationship Id="rId4" Type="http://schemas.openxmlformats.org/officeDocument/2006/relationships/image" Target="../media/image2.jpg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g"/><Relationship Id="rId10" Type="http://schemas.openxmlformats.org/officeDocument/2006/relationships/image" Target="../media/image7.jpeg"/><Relationship Id="rId4" Type="http://schemas.openxmlformats.org/officeDocument/2006/relationships/image" Target="../media/image2.jpg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g"/><Relationship Id="rId10" Type="http://schemas.openxmlformats.org/officeDocument/2006/relationships/image" Target="../media/image7.jpeg"/><Relationship Id="rId4" Type="http://schemas.openxmlformats.org/officeDocument/2006/relationships/image" Target="../media/image2.jpg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C3F2174-31A0-42BA-A77D-F6FED46F4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62" y="107504"/>
            <a:ext cx="10144224" cy="6887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E870A6-FCED-48EF-9DBB-F2DE72E5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1"/>
            <a:ext cx="2583384" cy="9159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DE085-CCCF-4306-BF3E-5209980B9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42" y="7254010"/>
            <a:ext cx="2570685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776" y="1451326"/>
            <a:ext cx="9741350" cy="3984770"/>
          </a:xfrm>
          <a:ln w="53975">
            <a:noFill/>
          </a:ln>
        </p:spPr>
        <p:txBody>
          <a:bodyPr>
            <a:noAutofit/>
          </a:bodyPr>
          <a:lstStyle/>
          <a:p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ТРАДИЦИИ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 АРМЯНСКОГО 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ГОСТЕПРИИМСТВА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4144" y="1784685"/>
            <a:ext cx="9322799" cy="1770356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267" dirty="0">
              <a:solidFill>
                <a:srgbClr val="002060"/>
              </a:solidFill>
            </a:endParaRPr>
          </a:p>
          <a:p>
            <a:pPr algn="ctr"/>
            <a:endParaRPr lang="ru-RU" sz="3793" b="1" dirty="0">
              <a:ln w="6350">
                <a:solidFill>
                  <a:srgbClr val="C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ru-RU" sz="2844" b="1" dirty="0">
              <a:ln w="6350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6020CB-73D8-4508-B8E9-97CB5574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8888"/>
          <a:stretch/>
        </p:blipFill>
        <p:spPr>
          <a:xfrm>
            <a:off x="3795122" y="323528"/>
            <a:ext cx="1956614" cy="21021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59461D-67FD-4399-A6B5-419D0FC231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035" r="17450"/>
          <a:stretch/>
        </p:blipFill>
        <p:spPr>
          <a:xfrm>
            <a:off x="2622741" y="2659760"/>
            <a:ext cx="1956613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9E65DA-0747-45FD-9C0C-C9F33F827C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6325" r="14610" b="9509"/>
          <a:stretch/>
        </p:blipFill>
        <p:spPr>
          <a:xfrm>
            <a:off x="3775762" y="4856605"/>
            <a:ext cx="1975974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108C73-FA31-4C66-9C6B-56EC7E18D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6393"/>
          <a:stretch/>
        </p:blipFill>
        <p:spPr>
          <a:xfrm>
            <a:off x="6006404" y="7251243"/>
            <a:ext cx="2575495" cy="169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58AAED-966C-473E-B498-AC33F7D1DA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464" y="7236296"/>
            <a:ext cx="1728416" cy="1714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A71736-76C2-4253-80C8-F97681F4C7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79" y="7254010"/>
            <a:ext cx="1817676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CEA793-798E-4D9D-AC8A-86EB3DC08F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1" y="7055675"/>
            <a:ext cx="2025463" cy="19088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090521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3BD3F1-8574-4DE6-98B0-2F794161D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79" y="611560"/>
            <a:ext cx="12061276" cy="806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7821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E9D8D8-F916-4D66-AAC5-9BA0FE93F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24" y="211149"/>
            <a:ext cx="6497056" cy="872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D7FD84-3EEF-49BA-8E8B-ABB9FD163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00" y="211149"/>
            <a:ext cx="5921933" cy="436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DEDB2-ED47-46BC-A57A-066DB58AB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01" y="4792899"/>
            <a:ext cx="5921932" cy="413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2413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6D577E-E334-4DEF-B755-6737DD7E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04" y="215516"/>
            <a:ext cx="11617291" cy="871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66280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22ED3-20F0-4201-869B-BBEAECA4B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34" y="323528"/>
            <a:ext cx="5795470" cy="849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500F76-511A-44DD-ACC1-2E2DA39EA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88" y="323528"/>
            <a:ext cx="5578520" cy="849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955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ECF725-9B33-41F5-8828-1645DB9CA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48" y="719572"/>
            <a:ext cx="11609698" cy="770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67885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10312-2DE8-4928-BD88-EDD91E3C6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63" y="395536"/>
            <a:ext cx="5568619" cy="83529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1A8791-1947-4E04-BA5D-C089EF5DA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37" y="427534"/>
            <a:ext cx="5558315" cy="832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293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315EF-91A4-4718-9E0D-408A7E256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2742"/>
          <a:stretch/>
        </p:blipFill>
        <p:spPr>
          <a:xfrm>
            <a:off x="3159448" y="237504"/>
            <a:ext cx="7159902" cy="8668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7B6C28-E2BF-4E80-9EA6-763B692A9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17610"/>
          <a:stretch/>
        </p:blipFill>
        <p:spPr>
          <a:xfrm>
            <a:off x="10783392" y="237504"/>
            <a:ext cx="4032448" cy="866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83421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32C187-8599-4ECB-BBDD-70174093E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56" y="479764"/>
            <a:ext cx="12276706" cy="818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52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6F4F21-E000-4D30-8E03-1A378F40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64" y="513190"/>
            <a:ext cx="12176430" cy="811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5095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58912-C02C-4FEA-A441-CB053726C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0" y="521804"/>
            <a:ext cx="12150588" cy="810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0783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2785B-AFD6-4B1A-A6BD-657C793A6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16" y="863588"/>
            <a:ext cx="13185465" cy="741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345112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01575-67B5-4026-97BB-E13AFBA19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5" y="624070"/>
            <a:ext cx="11754543" cy="7836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498850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59C04-DC29-4318-A0D6-B07BA171C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552061"/>
            <a:ext cx="12059816" cy="803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49477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0FABA-75D2-4704-8399-2EF99A62E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535253"/>
            <a:ext cx="12110241" cy="807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84117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5734-71C4-4D45-B6C2-C46B838D1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6" y="653818"/>
            <a:ext cx="11754544" cy="783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52305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28895-722E-4114-B3FF-9FADB8213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12" y="749829"/>
            <a:ext cx="11466512" cy="764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29396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26427F-EED3-41B2-A8CB-2584F88058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r="21811"/>
          <a:stretch/>
        </p:blipFill>
        <p:spPr>
          <a:xfrm>
            <a:off x="3087440" y="648072"/>
            <a:ext cx="6550907" cy="78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CDD2C8-B856-4663-9258-8731334753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r="4394"/>
          <a:stretch/>
        </p:blipFill>
        <p:spPr>
          <a:xfrm>
            <a:off x="9263596" y="1835696"/>
            <a:ext cx="6569260" cy="488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932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140F3B-4035-40B0-81F6-6F202E671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0" y="593812"/>
            <a:ext cx="11934564" cy="795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254877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200B9D-DDD4-4D76-A376-D63FBCDFF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2150"/>
          <a:stretch/>
        </p:blipFill>
        <p:spPr>
          <a:xfrm>
            <a:off x="3447480" y="326571"/>
            <a:ext cx="4680520" cy="849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16F779-F045-4CA1-8128-B0969A0339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9679" r="15399" b="6438"/>
          <a:stretch/>
        </p:blipFill>
        <p:spPr>
          <a:xfrm>
            <a:off x="8704064" y="1763687"/>
            <a:ext cx="670165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91440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933E9C-D191-4B95-9316-4C2E2FF77B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r="30575"/>
          <a:stretch/>
        </p:blipFill>
        <p:spPr>
          <a:xfrm>
            <a:off x="3447480" y="332656"/>
            <a:ext cx="5141193" cy="847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7392C-5243-40CC-BD2D-DA612682F0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26901"/>
          <a:stretch/>
        </p:blipFill>
        <p:spPr>
          <a:xfrm>
            <a:off x="9136112" y="890124"/>
            <a:ext cx="6552728" cy="736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23393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FAA2D-0416-434D-A238-1017ACF4F2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26900"/>
          <a:stretch/>
        </p:blipFill>
        <p:spPr>
          <a:xfrm>
            <a:off x="3297162" y="335541"/>
            <a:ext cx="5070971" cy="847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78B583-6690-4DD0-966E-AF770DEBC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t="37805" r="25444" b="782"/>
          <a:stretch/>
        </p:blipFill>
        <p:spPr>
          <a:xfrm>
            <a:off x="8133650" y="1764196"/>
            <a:ext cx="7560840" cy="561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6663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1C4794-72D6-48FA-BAC4-AD4D1E4A9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r="1176"/>
          <a:stretch/>
        </p:blipFill>
        <p:spPr>
          <a:xfrm>
            <a:off x="2871416" y="719572"/>
            <a:ext cx="13143578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1553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510609-D790-4DFF-B676-1DB608FD7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0" y="665820"/>
            <a:ext cx="11718540" cy="7812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69474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9C1BF7-DC85-4BB2-A069-2E7043EED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0" y="593812"/>
            <a:ext cx="11934564" cy="795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02710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CA536-5E49-41F0-8E08-79D453280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725826"/>
            <a:ext cx="11538520" cy="769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53536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7094F6-6A56-4537-93F1-15A5912C3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25" y="4832757"/>
            <a:ext cx="5088523" cy="3938074"/>
          </a:xfrm>
          <a:prstGeom prst="rect">
            <a:avLst/>
          </a:prstGeom>
          <a:ln w="228600" cap="sq" cmpd="tri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977149-209F-496D-8AFA-1B812C2C8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55" y="337792"/>
            <a:ext cx="5913893" cy="3938074"/>
          </a:xfrm>
          <a:prstGeom prst="rect">
            <a:avLst/>
          </a:prstGeom>
          <a:ln w="228600" cap="sq" cmpd="tri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3F057D-025E-4051-AC74-5502BA0EC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43" y="327889"/>
            <a:ext cx="5482464" cy="8424666"/>
          </a:xfrm>
          <a:prstGeom prst="rect">
            <a:avLst/>
          </a:prstGeom>
          <a:ln w="228600" cap="sq" cmpd="tri">
            <a:solidFill>
              <a:srgbClr val="99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589386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B53A7E-A5BE-4B2E-97C7-7A2221011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72" y="474718"/>
            <a:ext cx="12291845" cy="819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3160E-B321-4CDE-8456-A643DF9F49A6}"/>
              </a:ext>
            </a:extLst>
          </p:cNvPr>
          <p:cNvSpPr txBox="1"/>
          <p:nvPr/>
        </p:nvSpPr>
        <p:spPr>
          <a:xfrm>
            <a:off x="3159448" y="7360348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Ара  </a:t>
            </a:r>
            <a:r>
              <a:rPr lang="ru-RU" sz="60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Давтян</a:t>
            </a:r>
            <a:endParaRPr lang="ru-RU" sz="60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4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2443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C3F2174-31A0-42BA-A77D-F6FED46F4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62" y="107504"/>
            <a:ext cx="10144224" cy="6887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E870A6-FCED-48EF-9DBB-F2DE72E5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1"/>
            <a:ext cx="2583384" cy="9159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DE085-CCCF-4306-BF3E-5209980B9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42" y="7254010"/>
            <a:ext cx="2570685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776" y="1451326"/>
            <a:ext cx="9741350" cy="3984770"/>
          </a:xfrm>
          <a:ln w="53975">
            <a:noFill/>
          </a:ln>
        </p:spPr>
        <p:txBody>
          <a:bodyPr>
            <a:noAutofit/>
          </a:bodyPr>
          <a:lstStyle/>
          <a:p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ТРАДИЦИИ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 АРМЯНСКОГО 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ГОСТЕПРИИМСТВА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4144" y="1784685"/>
            <a:ext cx="9322799" cy="1770356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267" dirty="0">
              <a:solidFill>
                <a:srgbClr val="002060"/>
              </a:solidFill>
            </a:endParaRPr>
          </a:p>
          <a:p>
            <a:pPr algn="ctr"/>
            <a:endParaRPr lang="ru-RU" sz="3793" b="1" dirty="0">
              <a:ln w="6350">
                <a:solidFill>
                  <a:srgbClr val="C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ru-RU" sz="2844" b="1" dirty="0">
              <a:ln w="6350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6020CB-73D8-4508-B8E9-97CB5574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8888"/>
          <a:stretch/>
        </p:blipFill>
        <p:spPr>
          <a:xfrm>
            <a:off x="3795122" y="323528"/>
            <a:ext cx="1956614" cy="21021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59461D-67FD-4399-A6B5-419D0FC231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035" r="17450"/>
          <a:stretch/>
        </p:blipFill>
        <p:spPr>
          <a:xfrm>
            <a:off x="2622741" y="2659760"/>
            <a:ext cx="1956613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9E65DA-0747-45FD-9C0C-C9F33F827C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6325" r="14610" b="9509"/>
          <a:stretch/>
        </p:blipFill>
        <p:spPr>
          <a:xfrm>
            <a:off x="3775762" y="4856605"/>
            <a:ext cx="1975974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108C73-FA31-4C66-9C6B-56EC7E18D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6393"/>
          <a:stretch/>
        </p:blipFill>
        <p:spPr>
          <a:xfrm>
            <a:off x="6006404" y="7251243"/>
            <a:ext cx="2575495" cy="169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58AAED-966C-473E-B498-AC33F7D1DA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464" y="7236296"/>
            <a:ext cx="1728416" cy="1714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A71736-76C2-4253-80C8-F97681F4C7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79" y="7254010"/>
            <a:ext cx="1817676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CEA793-798E-4D9D-AC8A-86EB3DC08F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1" y="7055675"/>
            <a:ext cx="2025463" cy="19088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206183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08B40-D0E4-49D8-8ACD-4B0BC73D2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72" y="467544"/>
            <a:ext cx="12018888" cy="801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78214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87C20-03BB-4673-89B1-638629BE5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08" y="683568"/>
            <a:ext cx="13308342" cy="748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11345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8FCD6-1739-4084-AD5E-58C5C53BB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" t="2723" r="4321" b="20124"/>
          <a:stretch/>
        </p:blipFill>
        <p:spPr>
          <a:xfrm>
            <a:off x="3475206" y="591922"/>
            <a:ext cx="5660906" cy="788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3D876A-D9E4-4AFE-AD3E-25F6053A0D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208" r="5001" b="14969"/>
          <a:stretch/>
        </p:blipFill>
        <p:spPr>
          <a:xfrm>
            <a:off x="9813682" y="627926"/>
            <a:ext cx="5227086" cy="788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95957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3E485-F528-4DAB-93AE-3D417C68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7296"/>
          <a:stretch/>
        </p:blipFill>
        <p:spPr>
          <a:xfrm>
            <a:off x="3152942" y="912302"/>
            <a:ext cx="4723030" cy="731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D66078-9BB4-49C9-BA4F-FC9E99306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4110" r="13617" b="6849"/>
          <a:stretch/>
        </p:blipFill>
        <p:spPr>
          <a:xfrm>
            <a:off x="8488040" y="323528"/>
            <a:ext cx="7269626" cy="518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F79B74-A89A-4700-AD09-2629B3EBB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6613" r="13752" b="10896"/>
          <a:stretch/>
        </p:blipFill>
        <p:spPr>
          <a:xfrm>
            <a:off x="7335912" y="3907850"/>
            <a:ext cx="7237016" cy="491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6396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5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3AB51D-3D54-473C-8D80-821FF72CD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0"/>
            <a:ext cx="13716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78833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3B1A40-63B9-41FE-8B22-C0EAFBE26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08" y="365374"/>
            <a:ext cx="5616624" cy="841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EAC922-7DD3-44FA-A7A8-2B0EDAB5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72" y="365373"/>
            <a:ext cx="5912646" cy="841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49234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8DE567-6C31-40CD-953B-055116D1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24" y="428064"/>
            <a:ext cx="5563618" cy="828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F6520-1D85-4358-A7C4-2857C45B3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00" y="1475656"/>
            <a:ext cx="8578779" cy="599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41234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42C045-72C8-42F6-BCD0-6F9939043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16030" r="196" b="-733"/>
          <a:stretch/>
        </p:blipFill>
        <p:spPr>
          <a:xfrm>
            <a:off x="2871416" y="863588"/>
            <a:ext cx="13124144" cy="741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598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083416-ED80-44CC-9310-668EDF50F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3" r="22459"/>
          <a:stretch/>
        </p:blipFill>
        <p:spPr>
          <a:xfrm>
            <a:off x="3735512" y="350658"/>
            <a:ext cx="11089232" cy="844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6140E6-8CDB-48E8-BB1E-A088364ADB14}"/>
              </a:ext>
            </a:extLst>
          </p:cNvPr>
          <p:cNvSpPr txBox="1"/>
          <p:nvPr/>
        </p:nvSpPr>
        <p:spPr>
          <a:xfrm>
            <a:off x="3339468" y="7962345"/>
            <a:ext cx="11881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Тигран Багдасарян</a:t>
            </a:r>
          </a:p>
        </p:txBody>
      </p:sp>
    </p:spTree>
    <p:extLst>
      <p:ext uri="{BB962C8B-B14F-4D97-AF65-F5344CB8AC3E}">
        <p14:creationId xmlns:p14="http://schemas.microsoft.com/office/powerpoint/2010/main" val="180704649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25732-23D4-4C12-93B7-2DF4C939B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16926" r="20268"/>
          <a:stretch/>
        </p:blipFill>
        <p:spPr>
          <a:xfrm>
            <a:off x="3646237" y="500583"/>
            <a:ext cx="10962483" cy="831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74577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C3F2174-31A0-42BA-A77D-F6FED46F4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62" y="107504"/>
            <a:ext cx="10144224" cy="6887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E870A6-FCED-48EF-9DBB-F2DE72E5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1"/>
            <a:ext cx="2583384" cy="9159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DE085-CCCF-4306-BF3E-5209980B9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42" y="7254010"/>
            <a:ext cx="2570685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776" y="1451326"/>
            <a:ext cx="9741350" cy="3984770"/>
          </a:xfrm>
          <a:ln w="53975">
            <a:noFill/>
          </a:ln>
        </p:spPr>
        <p:txBody>
          <a:bodyPr>
            <a:noAutofit/>
          </a:bodyPr>
          <a:lstStyle/>
          <a:p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ТРАДИЦИИ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 АРМЯНСКОГО 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ГОСТЕПРИИМСТВА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4144" y="1784685"/>
            <a:ext cx="9322799" cy="1770356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267" dirty="0">
              <a:solidFill>
                <a:srgbClr val="002060"/>
              </a:solidFill>
            </a:endParaRPr>
          </a:p>
          <a:p>
            <a:pPr algn="ctr"/>
            <a:endParaRPr lang="ru-RU" sz="3793" b="1" dirty="0">
              <a:ln w="6350">
                <a:solidFill>
                  <a:srgbClr val="C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ru-RU" sz="2844" b="1" dirty="0">
              <a:ln w="6350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6020CB-73D8-4508-B8E9-97CB5574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8888"/>
          <a:stretch/>
        </p:blipFill>
        <p:spPr>
          <a:xfrm>
            <a:off x="3795122" y="323528"/>
            <a:ext cx="1956614" cy="21021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59461D-67FD-4399-A6B5-419D0FC231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035" r="17450"/>
          <a:stretch/>
        </p:blipFill>
        <p:spPr>
          <a:xfrm>
            <a:off x="2622741" y="2659760"/>
            <a:ext cx="1956613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9E65DA-0747-45FD-9C0C-C9F33F827C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6325" r="14610" b="9509"/>
          <a:stretch/>
        </p:blipFill>
        <p:spPr>
          <a:xfrm>
            <a:off x="3775762" y="4856605"/>
            <a:ext cx="1975974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108C73-FA31-4C66-9C6B-56EC7E18D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6393"/>
          <a:stretch/>
        </p:blipFill>
        <p:spPr>
          <a:xfrm>
            <a:off x="6006404" y="7251243"/>
            <a:ext cx="2575495" cy="169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58AAED-966C-473E-B498-AC33F7D1DA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464" y="7236296"/>
            <a:ext cx="1728416" cy="1714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A71736-76C2-4253-80C8-F97681F4C7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79" y="7254010"/>
            <a:ext cx="1817676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CEA793-798E-4D9D-AC8A-86EB3DC08F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1" y="7055675"/>
            <a:ext cx="2025463" cy="19088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2386522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818FF1-6A0B-4018-AD32-93869219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96" y="5043689"/>
            <a:ext cx="13667704" cy="41003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8B7915-54D5-4780-8120-DC8C92C6F0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6095" r="4511" b="4709"/>
          <a:stretch/>
        </p:blipFill>
        <p:spPr>
          <a:xfrm>
            <a:off x="2588296" y="0"/>
            <a:ext cx="7992888" cy="506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2F6218-3A0C-4E34-92E8-117EE4A5EF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r="44145" b="24162"/>
          <a:stretch/>
        </p:blipFill>
        <p:spPr>
          <a:xfrm>
            <a:off x="10581184" y="8466"/>
            <a:ext cx="5669904" cy="506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56369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410D73-595D-4523-826F-60352FF96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48" y="395535"/>
            <a:ext cx="8784976" cy="827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3BBC1-2483-42BF-BBA5-D9AF0285CBBD}"/>
              </a:ext>
            </a:extLst>
          </p:cNvPr>
          <p:cNvSpPr txBox="1"/>
          <p:nvPr/>
        </p:nvSpPr>
        <p:spPr>
          <a:xfrm>
            <a:off x="3591496" y="7012576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Вардан Геворкян</a:t>
            </a:r>
          </a:p>
          <a:p>
            <a:pPr algn="ctr"/>
            <a:endParaRPr lang="ru-RU" sz="4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44011-4C34-4AE4-AA71-3D45747BD475}"/>
              </a:ext>
            </a:extLst>
          </p:cNvPr>
          <p:cNvSpPr txBox="1"/>
          <p:nvPr/>
        </p:nvSpPr>
        <p:spPr>
          <a:xfrm>
            <a:off x="3591496" y="7012032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Вардан Геворкян</a:t>
            </a:r>
          </a:p>
          <a:p>
            <a:pPr algn="ctr"/>
            <a:endParaRPr lang="ru-RU" sz="4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0CAC2-9369-4F3C-8A0B-A4CEF0B6BC40}"/>
              </a:ext>
            </a:extLst>
          </p:cNvPr>
          <p:cNvSpPr txBox="1"/>
          <p:nvPr/>
        </p:nvSpPr>
        <p:spPr>
          <a:xfrm>
            <a:off x="3591496" y="7012576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Вардан Геворкян</a:t>
            </a:r>
          </a:p>
          <a:p>
            <a:pPr algn="ctr"/>
            <a:endParaRPr lang="ru-RU" sz="4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8651A-559A-471D-B996-D111B5CB427C}"/>
              </a:ext>
            </a:extLst>
          </p:cNvPr>
          <p:cNvSpPr txBox="1"/>
          <p:nvPr/>
        </p:nvSpPr>
        <p:spPr>
          <a:xfrm>
            <a:off x="3591496" y="7012032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Вардан Геворкян</a:t>
            </a:r>
          </a:p>
          <a:p>
            <a:pPr algn="ctr"/>
            <a:endParaRPr lang="ru-RU" sz="4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0076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C3F2174-31A0-42BA-A77D-F6FED46F4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62" y="107504"/>
            <a:ext cx="10144224" cy="6887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E870A6-FCED-48EF-9DBB-F2DE72E5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1"/>
            <a:ext cx="2583384" cy="9159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DE085-CCCF-4306-BF3E-5209980B9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42" y="7254010"/>
            <a:ext cx="2570685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776" y="1451326"/>
            <a:ext cx="9741350" cy="3984770"/>
          </a:xfrm>
          <a:ln w="53975">
            <a:noFill/>
          </a:ln>
        </p:spPr>
        <p:txBody>
          <a:bodyPr>
            <a:noAutofit/>
          </a:bodyPr>
          <a:lstStyle/>
          <a:p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ТРАДИЦИИ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 АРМЯНСКОГО 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ГОСТЕПРИИМСТВА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4144" y="1784685"/>
            <a:ext cx="9322799" cy="1770356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267" dirty="0">
              <a:solidFill>
                <a:srgbClr val="002060"/>
              </a:solidFill>
            </a:endParaRPr>
          </a:p>
          <a:p>
            <a:pPr algn="ctr"/>
            <a:endParaRPr lang="ru-RU" sz="3793" b="1" dirty="0">
              <a:ln w="6350">
                <a:solidFill>
                  <a:srgbClr val="C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ru-RU" sz="2844" b="1" dirty="0">
              <a:ln w="6350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6020CB-73D8-4508-B8E9-97CB5574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8888"/>
          <a:stretch/>
        </p:blipFill>
        <p:spPr>
          <a:xfrm>
            <a:off x="3795122" y="323528"/>
            <a:ext cx="1956614" cy="21021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59461D-67FD-4399-A6B5-419D0FC231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035" r="17450"/>
          <a:stretch/>
        </p:blipFill>
        <p:spPr>
          <a:xfrm>
            <a:off x="2622741" y="2659760"/>
            <a:ext cx="1956613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9E65DA-0747-45FD-9C0C-C9F33F827C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6325" r="14610" b="9509"/>
          <a:stretch/>
        </p:blipFill>
        <p:spPr>
          <a:xfrm>
            <a:off x="3775762" y="4856605"/>
            <a:ext cx="1975974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108C73-FA31-4C66-9C6B-56EC7E18D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6393"/>
          <a:stretch/>
        </p:blipFill>
        <p:spPr>
          <a:xfrm>
            <a:off x="6006404" y="7251243"/>
            <a:ext cx="2575495" cy="169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58AAED-966C-473E-B498-AC33F7D1DA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464" y="7236296"/>
            <a:ext cx="1728416" cy="1714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A71736-76C2-4253-80C8-F97681F4C7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79" y="7254010"/>
            <a:ext cx="1817676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CEA793-798E-4D9D-AC8A-86EB3DC08F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1" y="7055675"/>
            <a:ext cx="2025463" cy="19088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10771564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107A61-6D97-44C3-A9A7-8977FE1BA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5113" r="12726"/>
          <a:stretch/>
        </p:blipFill>
        <p:spPr>
          <a:xfrm>
            <a:off x="5031656" y="450683"/>
            <a:ext cx="8208912" cy="8242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0A4F6-5243-442A-AEFB-CF460114FACE}"/>
              </a:ext>
            </a:extLst>
          </p:cNvPr>
          <p:cNvSpPr txBox="1"/>
          <p:nvPr/>
        </p:nvSpPr>
        <p:spPr>
          <a:xfrm>
            <a:off x="3195452" y="7677653"/>
            <a:ext cx="11881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Элла </a:t>
            </a:r>
            <a:r>
              <a:rPr lang="ru-RU" sz="60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Ревазян</a:t>
            </a:r>
            <a:endParaRPr lang="ru-RU" sz="60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849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D3126-573F-4E15-A476-C51D6A225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88" y="-15971"/>
            <a:ext cx="13716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3227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C3F2174-31A0-42BA-A77D-F6FED46F4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62" y="107504"/>
            <a:ext cx="10144224" cy="6887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E870A6-FCED-48EF-9DBB-F2DE72E5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1"/>
            <a:ext cx="2583384" cy="9159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DE085-CCCF-4306-BF3E-5209980B9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42" y="7254010"/>
            <a:ext cx="2570685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776" y="1451326"/>
            <a:ext cx="9741350" cy="3984770"/>
          </a:xfrm>
          <a:ln w="53975">
            <a:noFill/>
          </a:ln>
        </p:spPr>
        <p:txBody>
          <a:bodyPr>
            <a:noAutofit/>
          </a:bodyPr>
          <a:lstStyle/>
          <a:p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ТРАДИЦИИ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 АРМЯНСКОГО 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ГОСТЕПРИИМСТВА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4144" y="1784685"/>
            <a:ext cx="9322799" cy="1770356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267" dirty="0">
              <a:solidFill>
                <a:srgbClr val="002060"/>
              </a:solidFill>
            </a:endParaRPr>
          </a:p>
          <a:p>
            <a:pPr algn="ctr"/>
            <a:endParaRPr lang="ru-RU" sz="3793" b="1" dirty="0">
              <a:ln w="6350">
                <a:solidFill>
                  <a:srgbClr val="C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ru-RU" sz="2844" b="1" dirty="0">
              <a:ln w="6350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6020CB-73D8-4508-B8E9-97CB5574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8888"/>
          <a:stretch/>
        </p:blipFill>
        <p:spPr>
          <a:xfrm>
            <a:off x="3795122" y="323528"/>
            <a:ext cx="1956614" cy="21021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59461D-67FD-4399-A6B5-419D0FC231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035" r="17450"/>
          <a:stretch/>
        </p:blipFill>
        <p:spPr>
          <a:xfrm>
            <a:off x="2622741" y="2659760"/>
            <a:ext cx="1956613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9E65DA-0747-45FD-9C0C-C9F33F827C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6325" r="14610" b="9509"/>
          <a:stretch/>
        </p:blipFill>
        <p:spPr>
          <a:xfrm>
            <a:off x="3775762" y="4856605"/>
            <a:ext cx="1975974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108C73-FA31-4C66-9C6B-56EC7E18D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6393"/>
          <a:stretch/>
        </p:blipFill>
        <p:spPr>
          <a:xfrm>
            <a:off x="6006404" y="7251243"/>
            <a:ext cx="2575495" cy="169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58AAED-966C-473E-B498-AC33F7D1DA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464" y="7236296"/>
            <a:ext cx="1728416" cy="1714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A71736-76C2-4253-80C8-F97681F4C7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79" y="7254010"/>
            <a:ext cx="1817676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CEA793-798E-4D9D-AC8A-86EB3DC08F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1" y="7055675"/>
            <a:ext cx="2025463" cy="19088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123839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1E0195-D9FF-462E-A444-B455F318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48" y="382252"/>
            <a:ext cx="12561442" cy="837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313774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C3F2174-31A0-42BA-A77D-F6FED46F4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62" y="107504"/>
            <a:ext cx="10144224" cy="6887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E870A6-FCED-48EF-9DBB-F2DE72E5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1"/>
            <a:ext cx="2583384" cy="9159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DE085-CCCF-4306-BF3E-5209980B9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42" y="7254010"/>
            <a:ext cx="2570685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776" y="1451326"/>
            <a:ext cx="9741350" cy="3984770"/>
          </a:xfrm>
          <a:ln w="53975">
            <a:noFill/>
          </a:ln>
        </p:spPr>
        <p:txBody>
          <a:bodyPr>
            <a:noAutofit/>
          </a:bodyPr>
          <a:lstStyle/>
          <a:p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ТРАДИЦИИ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 АРМЯНСКОГО </a:t>
            </a:r>
            <a:b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9482" b="1" i="1" dirty="0">
                <a:ln w="25400">
                  <a:solidFill>
                    <a:srgbClr val="B80000"/>
                  </a:solidFill>
                </a:ln>
                <a:solidFill>
                  <a:schemeClr val="bg1"/>
                </a:solidFill>
                <a:latin typeface="Bahnschrift SemiCondensed" panose="020B0502040204020203" pitchFamily="34" charset="0"/>
              </a:rPr>
              <a:t>ГОСТЕПРИИМСТВА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4144" y="1784685"/>
            <a:ext cx="9322799" cy="1770356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267" dirty="0">
              <a:solidFill>
                <a:srgbClr val="002060"/>
              </a:solidFill>
            </a:endParaRPr>
          </a:p>
          <a:p>
            <a:pPr algn="ctr"/>
            <a:endParaRPr lang="ru-RU" sz="3793" b="1" dirty="0">
              <a:ln w="6350">
                <a:solidFill>
                  <a:srgbClr val="C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ru-RU" sz="2844" b="1" dirty="0">
              <a:ln w="6350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6020CB-73D8-4508-B8E9-97CB5574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8888"/>
          <a:stretch/>
        </p:blipFill>
        <p:spPr>
          <a:xfrm>
            <a:off x="3795122" y="323528"/>
            <a:ext cx="1956614" cy="21021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59461D-67FD-4399-A6B5-419D0FC231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035" r="17450"/>
          <a:stretch/>
        </p:blipFill>
        <p:spPr>
          <a:xfrm>
            <a:off x="2622741" y="2659760"/>
            <a:ext cx="1956613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9E65DA-0747-45FD-9C0C-C9F33F827C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6325" r="14610" b="9509"/>
          <a:stretch/>
        </p:blipFill>
        <p:spPr>
          <a:xfrm>
            <a:off x="3775762" y="4856605"/>
            <a:ext cx="1975974" cy="1947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108C73-FA31-4C66-9C6B-56EC7E18D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6393"/>
          <a:stretch/>
        </p:blipFill>
        <p:spPr>
          <a:xfrm>
            <a:off x="6006404" y="7251243"/>
            <a:ext cx="2575495" cy="169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58AAED-966C-473E-B498-AC33F7D1DA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464" y="7236296"/>
            <a:ext cx="1728416" cy="1714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A71736-76C2-4253-80C8-F97681F4C7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79" y="7254010"/>
            <a:ext cx="1817676" cy="171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CEA793-798E-4D9D-AC8A-86EB3DC08F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1" y="7055675"/>
            <a:ext cx="2025463" cy="19088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34450043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531123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84031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942467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0"/>
            <a:ext cx="258338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8353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B66935-1DA7-497D-8103-FCA7F45F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96" y="0"/>
            <a:ext cx="13718134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3127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E9877F-7526-48D6-8429-A16C4D8C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87" y="0"/>
            <a:ext cx="6946605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DB4EC8-8BAE-4D5D-B8C0-C09CD86A1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95" y="4564"/>
            <a:ext cx="5873285" cy="91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49393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68D2F-CE34-40F6-A9B2-74191D8F3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/>
          <a:stretch/>
        </p:blipFill>
        <p:spPr>
          <a:xfrm>
            <a:off x="3087440" y="755576"/>
            <a:ext cx="12646381" cy="763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0667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DDD8B-C346-4332-BF62-F4970201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" y="-15971"/>
            <a:ext cx="2583384" cy="9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4AD48-D8BF-4BE7-A195-6AB044573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6299"/>
          <a:stretch/>
        </p:blipFill>
        <p:spPr>
          <a:xfrm>
            <a:off x="3735512" y="359532"/>
            <a:ext cx="11351883" cy="842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42836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</TotalTime>
  <Words>26</Words>
  <Application>Microsoft Office PowerPoint</Application>
  <PresentationFormat>Произвольный</PresentationFormat>
  <Paragraphs>25</Paragraphs>
  <Slides>56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Arial</vt:lpstr>
      <vt:lpstr>Arial Black</vt:lpstr>
      <vt:lpstr>Bahnschrift SemiCondensed</vt:lpstr>
      <vt:lpstr>Calibri</vt:lpstr>
      <vt:lpstr>Тема Office</vt:lpstr>
      <vt:lpstr>ТРАДИЦИИ  АРМЯНСКОГО  ГОСТЕПРИИМСТВА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ТРАДИЦИИ  АРМЯНСКОГО  ГОСТЕПРИИМСТВА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ТРАДИЦИИ  АРМЯНСКОГО  ГОСТЕПРИИМСТВА</vt:lpstr>
      <vt:lpstr>Презентация PowerPoint</vt:lpstr>
      <vt:lpstr>Презентация PowerPoint</vt:lpstr>
      <vt:lpstr>ТРАДИЦИИ  АРМЯНСКОГО  ГОСТЕПРИИМСТВА</vt:lpstr>
      <vt:lpstr>Презентация PowerPoint</vt:lpstr>
      <vt:lpstr>ТРАДИЦИИ  АРМЯНСКОГО  ГОСТЕПРИИМСТВА</vt:lpstr>
      <vt:lpstr>Презентация PowerPoint</vt:lpstr>
      <vt:lpstr>ТРАДИЦИИ  АРМЯНСКОГО  ГОСТЕПРИИМСТВА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ЦИКЛ ВСТРЕЧ «Творчество без границ»</dc:title>
  <dc:creator>Алексей</dc:creator>
  <cp:lastModifiedBy>User</cp:lastModifiedBy>
  <cp:revision>66</cp:revision>
  <dcterms:created xsi:type="dcterms:W3CDTF">2018-10-10T10:51:19Z</dcterms:created>
  <dcterms:modified xsi:type="dcterms:W3CDTF">2019-12-11T13:58:18Z</dcterms:modified>
</cp:coreProperties>
</file>