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45A907-E70E-43F7-B5E3-670532E8A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26B8D2F-0E90-4426-BC63-6F08BAA4BB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21DE82-2C58-484D-A8B2-89CB63EC7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91CB97-8D70-4295-A9BC-DE2191704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23C248-C384-4CC2-9850-A603CB34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00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D0D8D4-A56D-4821-A6CF-338228D3F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49D46C-76A3-4939-9A23-716144C41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E35548-C101-4FA4-99F0-2ACBB038E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839DC-BEC5-4792-A74D-71B27D8EA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2030C4-74C3-4A57-8FA8-A7CD1BEEF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5002475-9E40-470E-A4E8-2193185E88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70AD12-BC29-4577-90E2-419D02A70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9E2C30-A026-49C3-8FF9-047B4628A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064640-0B66-4C86-832A-90391F4C9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EE2D52-079C-4504-8770-E28B2698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49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34B00-B313-41CA-9F76-C7D68D9CD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AC36B4-A388-4C76-B99F-9273D9A41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F85CD3-B2A4-4BBA-BDA8-613085D7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E48F72-C1A7-4AA4-9EE0-81B5A0C0F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BBBC5E-A7D2-42CF-A57E-1499A9725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03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F99517-AF19-4586-B07D-AEAD78B7E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4CBFE2-9767-4F1E-A62A-1729036E7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30B3EB-14B9-4E2C-A6C3-9C5E082E4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A46E48-EEA3-4E58-8A62-64469C1E6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9B61D4-7EF4-4A07-8A68-D3A83FFB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20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AB826-6385-4123-8457-7DA109A72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00AA82-2C38-4BDC-91DE-25D322E8DB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204B69-238D-4565-806F-E39208ED3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F55B37-74B8-401B-98C3-CEC78B61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28AD91-BA12-4CD9-BB69-EF41C8DB5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AA5F9A-E8DC-4E43-800E-CB65C6633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8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8B611-43F6-4317-825F-7F00C7DB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F4563F-BF47-4429-860D-B1AADD21E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D94BD1-FB22-4024-8DD3-B4E0103F8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C120E81-9F99-4A12-A724-F41FB71C72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EBB41B-F133-4253-B4FD-E5EF81CB4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E2D3537-F522-4E32-8D2E-D9C2B392C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B6E91B9-C693-4398-9978-29929D237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9D88708-2CD7-46A0-A0C8-529352EE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84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83054-C595-4654-9F0F-173E11F0C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607727A-6F07-4CD9-85BF-44A7E08BD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70AB6DA-D544-4A4F-BCF8-0FE37B135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163B99C-A4FD-4112-B3D5-F439494D3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01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ED0359C-079E-4469-9EA2-324CBAB6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19850F3-D344-4401-8894-2464723DC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B4F43ED-F20D-4018-B857-FFB901AD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91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AEF316-7320-4591-A04A-427D206A0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6982A-EEDE-40E4-BE2F-568E3ACE0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F57B904-0949-4416-B050-9BB56AD92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253CA7-FEBF-47EE-9A61-9682A9A9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2768E0-23AA-4282-96E6-88B02BBCE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A33425-5EB5-4167-9567-6855BA5FD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73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DB72F-D5CD-40F0-81C5-B10F1A36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D339B88-7493-48F8-872F-EF7FA94BD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A60C15-2F3E-4644-BEE7-6611BE19E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8D057A-ECA2-4AB3-B19C-C8B09255E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391526-48FA-44A0-94C4-1E3BA927E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07C3E-34E3-4124-82E7-D53FB0615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81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7000">
              <a:srgbClr val="FF000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AB7FDF-B5A7-4F40-B81D-31B91E85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D9BBD-AA8C-4B9B-B3EE-F4879E6F4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21887A-9E8C-4BFA-9A96-2189E9960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ADB71-8C06-45CA-B8AB-B206910C95AC}" type="datetimeFigureOut">
              <a:rPr lang="ru-RU" smtClean="0"/>
              <a:t>05.03.2020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B8A0EA-B76A-49E0-806F-BF735AED3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C651C7-7C89-4661-83FE-D80247E64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BF269-CA14-4684-AFC9-8D4210799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92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C0A408-7A85-4E9B-A5E2-3FA5941F60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F9C4C84-79D5-4677-808E-27F905CD2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78883"/>
            <a:ext cx="9150350" cy="6100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2FF74D-3AEA-4549-A879-D7C9FA4871C6}"/>
              </a:ext>
            </a:extLst>
          </p:cNvPr>
          <p:cNvSpPr txBox="1"/>
          <p:nvPr/>
        </p:nvSpPr>
        <p:spPr>
          <a:xfrm>
            <a:off x="360218" y="5278787"/>
            <a:ext cx="11471564" cy="1200329"/>
          </a:xfrm>
          <a:prstGeom prst="rect">
            <a:avLst/>
          </a:prstGeom>
          <a:solidFill>
            <a:schemeClr val="accent1">
              <a:lumMod val="75000"/>
              <a:alpha val="66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День казачьей культуры</a:t>
            </a:r>
          </a:p>
        </p:txBody>
      </p:sp>
    </p:spTree>
    <p:extLst>
      <p:ext uri="{BB962C8B-B14F-4D97-AF65-F5344CB8AC3E}">
        <p14:creationId xmlns:p14="http://schemas.microsoft.com/office/powerpoint/2010/main" val="3231928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2018-12-18T06:55:23Z</dcterms:created>
  <dcterms:modified xsi:type="dcterms:W3CDTF">2020-03-05T12:58:33Z</dcterms:modified>
</cp:coreProperties>
</file>