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8BFEEC-6EB6-48B3-8312-BBBF97CD29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0FA728-2447-4007-BC28-1726B2AEC8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E0EF2D-B07B-4088-A22A-A91E22E88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757268-C17E-4742-8C30-9F456353D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BFB00A-9101-4004-9D7B-3525E05FC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57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380BCC-B5AB-495A-B87E-254BDE3CD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464E2E-9B6C-4316-B85D-1C8FFB429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6321A4-1B8D-45EE-AC9F-4BFCC34D5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AF32B-F1BD-485A-933D-E4EE7BDF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6C94F0-276E-44CF-AAE2-A53F2C00B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76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64CD26F-BA80-4D29-BB27-A8A67281CD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C91296C-83F5-4AFC-8F8E-02476C980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65E265-41D5-4532-A222-DECE33D2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891180-B452-4C9C-947C-08886536E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82DEA6-E3B6-4691-94BC-A137B289B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58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6A1F38-8179-4903-9546-FD685FFCD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83133A-0F6A-4367-B7AE-8E0146725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B9BD5F-7B63-459D-9399-A10E97E8F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2F4F69-24F6-4320-9DBA-5AA7E126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CFABD5-9104-4965-92B2-489227C53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43674A-E28D-4952-B954-C3969762C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E207A5-F57C-4B9F-8738-B076F8BAD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89A11B-828B-45CB-BE4A-F6C99F823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596FDA-D37D-4F0E-9038-505AB4D79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71A100-5E88-433B-8410-F9FEB1E05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960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2A2406-BD4E-4E9D-8956-F6E2C3E89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6314AE-D261-4B6C-81ED-F28319D43B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AE19091-F99E-4C45-B24B-654A1E915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15703E-931C-403C-8D1D-E14FFB3A5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856099-13E4-4D6B-A854-0684F595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82DE16-0BE3-4A06-9259-5D0ACF2BA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747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23F17D-F694-4883-A530-E95638DFB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60AEA4-81B4-4DE2-B034-BA80AAE31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7D11BF-D558-4336-8B52-2B5F59611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A046080-56D0-4B5B-99A7-653C3698CD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F1ECF4C-34D7-4279-834D-A35741FE1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50E9953-A1EB-49FA-A9F7-A442D387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746FE5E-36BA-4CBD-BF1F-BCAC8904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45CF3BE-733B-4C89-92FB-B575F6ECF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32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3EADFE-EE95-4B9E-B7AA-6745D1DFD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E5B67F-894D-4FDD-840B-4CA82D222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F7F6615-8323-4A4C-9B1A-BB7A15479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4F2803B-417F-4479-BE11-563E113BC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254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43149C7-AE67-44FE-85BC-D8AC3813A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FC33827-50C9-4992-92D5-DC4C2FB41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DAE4DD-07F0-478C-9F41-872217459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04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361E21-BC82-41EE-A2F3-1A8DEE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5425AF-84B0-45C3-A0F8-E097169CA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1CDECD-5846-4469-8D84-89A230C32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F45D43-9C11-46EF-9DA2-81FA4FF51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B5E3CA-A585-4FF1-994D-D06F49E93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1F3C65-8A30-43CB-A7F7-2D010FE5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46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E6C53A-E543-46B5-AB89-E89D7214F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41D5FCB-F07A-4830-A329-2AA56AC9FF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5157AC-AE09-44CA-B09F-340B88D55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C8D221-2A30-4088-9E2B-506754315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F744A4-1A63-4B54-BF37-017F23558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80115D-1B8D-483B-8697-AD3D475C6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077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D6F38-171D-45D1-ABC5-BB744233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13C251-2ABB-401C-A748-919B0FE71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9528DF-3507-4B7C-8852-DDE2278D37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2E9EE-0980-4998-8521-E596805C60D5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051798-17EE-4ADF-AD76-3FCC33B44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EE913D-779F-49FB-8972-2BE5B9486A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8C208-06F2-4F36-9334-D17D67F8F1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69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4D8EE3C-7EAB-433E-9E5C-36E4B484EC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182" y="0"/>
            <a:ext cx="95716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26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DE7E40E-08AB-4F5E-A729-6A532385E2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34" y="0"/>
            <a:ext cx="518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CB402DE-6E67-4EF8-9750-4E41795B90D6}"/>
              </a:ext>
            </a:extLst>
          </p:cNvPr>
          <p:cNvSpPr txBox="1"/>
          <p:nvPr/>
        </p:nvSpPr>
        <p:spPr>
          <a:xfrm>
            <a:off x="6377050" y="1151906"/>
            <a:ext cx="5272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Евгения Иванова</a:t>
            </a:r>
          </a:p>
          <a:p>
            <a:pPr algn="ctr"/>
            <a:r>
              <a:rPr lang="ru-RU" sz="3600" b="1" dirty="0"/>
              <a:t>г. Опочка</a:t>
            </a:r>
          </a:p>
        </p:txBody>
      </p:sp>
    </p:spTree>
    <p:extLst>
      <p:ext uri="{BB962C8B-B14F-4D97-AF65-F5344CB8AC3E}">
        <p14:creationId xmlns:p14="http://schemas.microsoft.com/office/powerpoint/2010/main" val="3164002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8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02471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Широкоэкранный</PresentationFormat>
  <Paragraphs>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2020-01-22T14:26:28Z</dcterms:created>
  <dcterms:modified xsi:type="dcterms:W3CDTF">2020-01-22T14:29:27Z</dcterms:modified>
</cp:coreProperties>
</file>